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media/audio14.wav" ContentType="audio/wav"/>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1"/>
  </p:notesMasterIdLst>
  <p:handoutMasterIdLst>
    <p:handoutMasterId r:id="rId102"/>
  </p:handoutMasterIdLst>
  <p:sldIdLst>
    <p:sldId id="256" r:id="rId2"/>
    <p:sldId id="257" r:id="rId3"/>
    <p:sldId id="274" r:id="rId4"/>
    <p:sldId id="275" r:id="rId5"/>
    <p:sldId id="260" r:id="rId6"/>
    <p:sldId id="261" r:id="rId7"/>
    <p:sldId id="262" r:id="rId8"/>
    <p:sldId id="263" r:id="rId9"/>
    <p:sldId id="264" r:id="rId10"/>
    <p:sldId id="276" r:id="rId11"/>
    <p:sldId id="277" r:id="rId12"/>
    <p:sldId id="265" r:id="rId13"/>
    <p:sldId id="266" r:id="rId14"/>
    <p:sldId id="267" r:id="rId15"/>
    <p:sldId id="268" r:id="rId16"/>
    <p:sldId id="269" r:id="rId17"/>
    <p:sldId id="270" r:id="rId18"/>
    <p:sldId id="272"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11" r:id="rId44"/>
    <p:sldId id="302" r:id="rId45"/>
    <p:sldId id="303" r:id="rId46"/>
    <p:sldId id="304" r:id="rId47"/>
    <p:sldId id="331" r:id="rId48"/>
    <p:sldId id="332" r:id="rId49"/>
    <p:sldId id="333" r:id="rId50"/>
    <p:sldId id="334" r:id="rId51"/>
    <p:sldId id="305" r:id="rId52"/>
    <p:sldId id="306" r:id="rId53"/>
    <p:sldId id="307" r:id="rId54"/>
    <p:sldId id="310" r:id="rId55"/>
    <p:sldId id="309" r:id="rId56"/>
    <p:sldId id="313" r:id="rId57"/>
    <p:sldId id="335" r:id="rId58"/>
    <p:sldId id="336" r:id="rId59"/>
    <p:sldId id="337" r:id="rId60"/>
    <p:sldId id="338" r:id="rId61"/>
    <p:sldId id="340" r:id="rId62"/>
    <p:sldId id="341" r:id="rId63"/>
    <p:sldId id="342" r:id="rId64"/>
    <p:sldId id="343" r:id="rId65"/>
    <p:sldId id="339" r:id="rId66"/>
    <p:sldId id="314" r:id="rId67"/>
    <p:sldId id="315" r:id="rId68"/>
    <p:sldId id="316" r:id="rId69"/>
    <p:sldId id="317" r:id="rId70"/>
    <p:sldId id="318" r:id="rId71"/>
    <p:sldId id="319" r:id="rId72"/>
    <p:sldId id="321" r:id="rId73"/>
    <p:sldId id="322" r:id="rId74"/>
    <p:sldId id="323" r:id="rId75"/>
    <p:sldId id="324" r:id="rId76"/>
    <p:sldId id="325" r:id="rId77"/>
    <p:sldId id="326" r:id="rId78"/>
    <p:sldId id="327" r:id="rId79"/>
    <p:sldId id="328" r:id="rId80"/>
    <p:sldId id="329" r:id="rId81"/>
    <p:sldId id="330" r:id="rId82"/>
    <p:sldId id="361"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12" r:id="rId10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3899" autoAdjust="0"/>
  </p:normalViewPr>
  <p:slideViewPr>
    <p:cSldViewPr snapToGrid="0">
      <p:cViewPr>
        <p:scale>
          <a:sx n="70" d="100"/>
          <a:sy n="70" d="100"/>
        </p:scale>
        <p:origin x="-66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EBE991-8EBD-40BA-A9D9-C78C4184B0E9}" type="doc">
      <dgm:prSet loTypeId="urn:microsoft.com/office/officeart/2008/layout/RadialCluster" loCatId="relationship" qsTypeId="urn:microsoft.com/office/officeart/2005/8/quickstyle/simple1" qsCatId="simple" csTypeId="urn:microsoft.com/office/officeart/2005/8/colors/colorful5" csCatId="colorful" phldr="1"/>
      <dgm:spPr/>
    </dgm:pt>
    <dgm:pt modelId="{F8EEE2F7-2DFD-4251-A1A3-6844CEBC159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solidFill>
                <a:schemeClr val="tx1"/>
              </a:solidFill>
              <a:effectLst/>
              <a:latin typeface="Arial" pitchFamily="34" charset="0"/>
              <a:cs typeface="Angsana New" pitchFamily="18" charset="-34"/>
            </a:rPr>
            <a:t>Client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solidFill>
                <a:schemeClr val="tx1"/>
              </a:solidFill>
              <a:effectLst/>
              <a:latin typeface="Arial" pitchFamily="34" charset="0"/>
              <a:cs typeface="Angsana New" pitchFamily="18" charset="-34"/>
            </a:rPr>
            <a:t>Satisfaction</a:t>
          </a:r>
          <a:endParaRPr kumimoji="0" lang="th-TH" b="0" i="0" u="none" strike="noStrike" cap="none" normalizeH="0" baseline="0" dirty="0">
            <a:ln/>
            <a:solidFill>
              <a:schemeClr val="tx1"/>
            </a:solidFill>
            <a:effectLst/>
            <a:latin typeface="Arial" pitchFamily="34" charset="0"/>
            <a:cs typeface="Angsana New" pitchFamily="18" charset="-34"/>
          </a:endParaRPr>
        </a:p>
      </dgm:t>
    </dgm:pt>
    <dgm:pt modelId="{8C1927BA-1E99-47A1-BC49-FF8E46008909}" type="parTrans" cxnId="{7043FA6C-D89D-4722-9117-AFFE1DD9FA91}">
      <dgm:prSet/>
      <dgm:spPr/>
      <dgm:t>
        <a:bodyPr/>
        <a:lstStyle/>
        <a:p>
          <a:endParaRPr lang="th-TH"/>
        </a:p>
      </dgm:t>
    </dgm:pt>
    <dgm:pt modelId="{5D3FCC18-FD95-4635-8026-0B09B153E265}" type="sibTrans" cxnId="{7043FA6C-D89D-4722-9117-AFFE1DD9FA91}">
      <dgm:prSet/>
      <dgm:spPr/>
      <dgm:t>
        <a:bodyPr/>
        <a:lstStyle/>
        <a:p>
          <a:endParaRPr lang="th-TH"/>
        </a:p>
      </dgm:t>
    </dgm:pt>
    <dgm:pt modelId="{F918BEBE-9311-4BB2-96B3-81B46B242AA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solidFill>
                <a:schemeClr val="tx1"/>
              </a:solidFill>
              <a:effectLst/>
              <a:latin typeface="Arial" pitchFamily="34" charset="0"/>
              <a:cs typeface="Angsana New" pitchFamily="18" charset="-34"/>
            </a:rPr>
            <a:t>Quality</a:t>
          </a:r>
          <a:endParaRPr kumimoji="0" lang="th-TH" b="0" i="0" u="none" strike="noStrike" cap="none" normalizeH="0" baseline="0" dirty="0">
            <a:ln/>
            <a:solidFill>
              <a:schemeClr val="tx1"/>
            </a:solidFill>
            <a:effectLst/>
            <a:latin typeface="Arial" pitchFamily="34" charset="0"/>
            <a:cs typeface="Angsana New" pitchFamily="18" charset="-34"/>
          </a:endParaRPr>
        </a:p>
      </dgm:t>
    </dgm:pt>
    <dgm:pt modelId="{58706B1D-45EA-4D81-BDD0-CEBF972B8F7A}" type="parTrans" cxnId="{496E2946-C075-415B-BA42-57D5B221DBDE}">
      <dgm:prSet/>
      <dgm:spPr/>
      <dgm:t>
        <a:bodyPr/>
        <a:lstStyle/>
        <a:p>
          <a:endParaRPr lang="th-TH"/>
        </a:p>
      </dgm:t>
    </dgm:pt>
    <dgm:pt modelId="{1688E35F-B7FD-4D24-9F65-05E4EC9394A1}" type="sibTrans" cxnId="{496E2946-C075-415B-BA42-57D5B221DBDE}">
      <dgm:prSet/>
      <dgm:spPr/>
      <dgm:t>
        <a:bodyPr/>
        <a:lstStyle/>
        <a:p>
          <a:endParaRPr lang="th-TH"/>
        </a:p>
      </dgm:t>
    </dgm:pt>
    <dgm:pt modelId="{DD6481C3-E6C5-4C01-A67B-6BFFA255B1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solidFill>
                <a:schemeClr val="tx1"/>
              </a:solidFill>
              <a:effectLst/>
              <a:latin typeface="Arial" pitchFamily="34" charset="0"/>
              <a:cs typeface="Angsana New" pitchFamily="18" charset="-34"/>
            </a:rPr>
            <a:t>Time</a:t>
          </a:r>
          <a:endParaRPr kumimoji="0" lang="th-TH" b="0" i="0" u="none" strike="noStrike" cap="none" normalizeH="0" baseline="0" dirty="0">
            <a:ln/>
            <a:solidFill>
              <a:schemeClr val="tx1"/>
            </a:solidFill>
            <a:effectLst/>
            <a:latin typeface="Arial" pitchFamily="34" charset="0"/>
            <a:cs typeface="Angsana New" pitchFamily="18" charset="-34"/>
          </a:endParaRPr>
        </a:p>
      </dgm:t>
    </dgm:pt>
    <dgm:pt modelId="{0277C008-C59C-4AC5-B864-3C7C313B5D02}" type="parTrans" cxnId="{34431ED5-CC83-4ED2-BCF7-37AFDF81FA91}">
      <dgm:prSet/>
      <dgm:spPr/>
      <dgm:t>
        <a:bodyPr/>
        <a:lstStyle/>
        <a:p>
          <a:endParaRPr lang="th-TH"/>
        </a:p>
      </dgm:t>
    </dgm:pt>
    <dgm:pt modelId="{1C050570-BD12-46C1-A868-AA0C1D736490}" type="sibTrans" cxnId="{34431ED5-CC83-4ED2-BCF7-37AFDF81FA91}">
      <dgm:prSet/>
      <dgm:spPr/>
      <dgm:t>
        <a:bodyPr/>
        <a:lstStyle/>
        <a:p>
          <a:endParaRPr lang="th-TH"/>
        </a:p>
      </dgm:t>
    </dgm:pt>
    <dgm:pt modelId="{0535D009-79B3-42A9-B971-104D47D5F9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Arial" pitchFamily="34" charset="0"/>
              <a:cs typeface="Angsana New" pitchFamily="18" charset="-34"/>
            </a:rPr>
            <a:t>Cost</a:t>
          </a:r>
          <a:endParaRPr kumimoji="0" lang="th-TH" b="0" i="0" u="none" strike="noStrike" cap="none" normalizeH="0" baseline="0" dirty="0">
            <a:ln/>
            <a:effectLst/>
            <a:latin typeface="Arial" pitchFamily="34" charset="0"/>
            <a:cs typeface="Angsana New" pitchFamily="18" charset="-34"/>
          </a:endParaRPr>
        </a:p>
      </dgm:t>
    </dgm:pt>
    <dgm:pt modelId="{9B7E90D7-F4C0-4D7A-8AD0-F6D8E4346F0E}" type="parTrans" cxnId="{018029BF-F22C-4D11-B5EE-17728F36F49E}">
      <dgm:prSet/>
      <dgm:spPr/>
      <dgm:t>
        <a:bodyPr/>
        <a:lstStyle/>
        <a:p>
          <a:endParaRPr lang="th-TH"/>
        </a:p>
      </dgm:t>
    </dgm:pt>
    <dgm:pt modelId="{9480998E-9211-4C41-A518-8067A13B3AF1}" type="sibTrans" cxnId="{018029BF-F22C-4D11-B5EE-17728F36F49E}">
      <dgm:prSet/>
      <dgm:spPr/>
      <dgm:t>
        <a:bodyPr/>
        <a:lstStyle/>
        <a:p>
          <a:endParaRPr lang="th-TH"/>
        </a:p>
      </dgm:t>
    </dgm:pt>
    <dgm:pt modelId="{085A4A52-1132-4A2F-A265-5B9FA2D94BE7}" type="pres">
      <dgm:prSet presAssocID="{85EBE991-8EBD-40BA-A9D9-C78C4184B0E9}" presName="Name0" presStyleCnt="0">
        <dgm:presLayoutVars>
          <dgm:chMax val="1"/>
          <dgm:chPref val="1"/>
          <dgm:dir/>
          <dgm:animOne val="branch"/>
          <dgm:animLvl val="lvl"/>
        </dgm:presLayoutVars>
      </dgm:prSet>
      <dgm:spPr/>
    </dgm:pt>
    <dgm:pt modelId="{91B79D0E-38F8-4E43-9D7B-523EA236C23A}" type="pres">
      <dgm:prSet presAssocID="{F8EEE2F7-2DFD-4251-A1A3-6844CEBC1591}" presName="singleCycle" presStyleCnt="0"/>
      <dgm:spPr/>
    </dgm:pt>
    <dgm:pt modelId="{E1CA4C69-9D2D-4A1B-8232-C88B8778F09C}" type="pres">
      <dgm:prSet presAssocID="{F8EEE2F7-2DFD-4251-A1A3-6844CEBC1591}" presName="singleCenter" presStyleLbl="node1" presStyleIdx="0" presStyleCnt="4" custScaleX="118788" custLinFactNeighborX="-669" custLinFactNeighborY="-6973">
        <dgm:presLayoutVars>
          <dgm:chMax val="7"/>
          <dgm:chPref val="7"/>
        </dgm:presLayoutVars>
      </dgm:prSet>
      <dgm:spPr/>
      <dgm:t>
        <a:bodyPr/>
        <a:lstStyle/>
        <a:p>
          <a:endParaRPr lang="th-TH"/>
        </a:p>
      </dgm:t>
    </dgm:pt>
    <dgm:pt modelId="{7CD3AD0C-A2E1-4B95-81BE-5618B8FDB947}" type="pres">
      <dgm:prSet presAssocID="{58706B1D-45EA-4D81-BDD0-CEBF972B8F7A}" presName="Name56" presStyleLbl="parChTrans1D2" presStyleIdx="0" presStyleCnt="3"/>
      <dgm:spPr/>
      <dgm:t>
        <a:bodyPr/>
        <a:lstStyle/>
        <a:p>
          <a:endParaRPr lang="th-TH"/>
        </a:p>
      </dgm:t>
    </dgm:pt>
    <dgm:pt modelId="{6AE28041-7181-4CD2-B648-538DDD677AF4}" type="pres">
      <dgm:prSet presAssocID="{F918BEBE-9311-4BB2-96B3-81B46B242AAE}" presName="text0" presStyleLbl="node1" presStyleIdx="1" presStyleCnt="4" custScaleX="208715" custScaleY="61604">
        <dgm:presLayoutVars>
          <dgm:bulletEnabled val="1"/>
        </dgm:presLayoutVars>
      </dgm:prSet>
      <dgm:spPr/>
      <dgm:t>
        <a:bodyPr/>
        <a:lstStyle/>
        <a:p>
          <a:endParaRPr lang="th-TH"/>
        </a:p>
      </dgm:t>
    </dgm:pt>
    <dgm:pt modelId="{F0850D77-1FA7-48AF-B5DA-09A75B8BD29B}" type="pres">
      <dgm:prSet presAssocID="{0277C008-C59C-4AC5-B864-3C7C313B5D02}" presName="Name56" presStyleLbl="parChTrans1D2" presStyleIdx="1" presStyleCnt="3"/>
      <dgm:spPr/>
      <dgm:t>
        <a:bodyPr/>
        <a:lstStyle/>
        <a:p>
          <a:endParaRPr lang="th-TH"/>
        </a:p>
      </dgm:t>
    </dgm:pt>
    <dgm:pt modelId="{C227368F-38EC-4E8C-B0A0-EC1D3FAFB1BB}" type="pres">
      <dgm:prSet presAssocID="{DD6481C3-E6C5-4C01-A67B-6BFFA255B171}" presName="text0" presStyleLbl="node1" presStyleIdx="2" presStyleCnt="4" custScaleX="205962">
        <dgm:presLayoutVars>
          <dgm:bulletEnabled val="1"/>
        </dgm:presLayoutVars>
      </dgm:prSet>
      <dgm:spPr/>
      <dgm:t>
        <a:bodyPr/>
        <a:lstStyle/>
        <a:p>
          <a:endParaRPr lang="th-TH"/>
        </a:p>
      </dgm:t>
    </dgm:pt>
    <dgm:pt modelId="{42423A2E-36DB-4A34-8935-FCE87537F122}" type="pres">
      <dgm:prSet presAssocID="{9B7E90D7-F4C0-4D7A-8AD0-F6D8E4346F0E}" presName="Name56" presStyleLbl="parChTrans1D2" presStyleIdx="2" presStyleCnt="3"/>
      <dgm:spPr/>
      <dgm:t>
        <a:bodyPr/>
        <a:lstStyle/>
        <a:p>
          <a:endParaRPr lang="th-TH"/>
        </a:p>
      </dgm:t>
    </dgm:pt>
    <dgm:pt modelId="{46EC0F3F-26D3-432D-AC61-6E56E76D2D1C}" type="pres">
      <dgm:prSet presAssocID="{0535D009-79B3-42A9-B971-104D47D5F945}" presName="text0" presStyleLbl="node1" presStyleIdx="3" presStyleCnt="4" custScaleX="172183">
        <dgm:presLayoutVars>
          <dgm:bulletEnabled val="1"/>
        </dgm:presLayoutVars>
      </dgm:prSet>
      <dgm:spPr/>
      <dgm:t>
        <a:bodyPr/>
        <a:lstStyle/>
        <a:p>
          <a:endParaRPr lang="th-TH"/>
        </a:p>
      </dgm:t>
    </dgm:pt>
  </dgm:ptLst>
  <dgm:cxnLst>
    <dgm:cxn modelId="{B946F1B4-2A74-44A3-9F98-EB9A78BA3FF8}" type="presOf" srcId="{9B7E90D7-F4C0-4D7A-8AD0-F6D8E4346F0E}" destId="{42423A2E-36DB-4A34-8935-FCE87537F122}" srcOrd="0" destOrd="0" presId="urn:microsoft.com/office/officeart/2008/layout/RadialCluster"/>
    <dgm:cxn modelId="{3ED60223-6EB5-4AD5-9AC8-C6F1BF18153B}" type="presOf" srcId="{DD6481C3-E6C5-4C01-A67B-6BFFA255B171}" destId="{C227368F-38EC-4E8C-B0A0-EC1D3FAFB1BB}" srcOrd="0" destOrd="0" presId="urn:microsoft.com/office/officeart/2008/layout/RadialCluster"/>
    <dgm:cxn modelId="{E17A6309-27CD-437C-A78B-01001E87957D}" type="presOf" srcId="{0277C008-C59C-4AC5-B864-3C7C313B5D02}" destId="{F0850D77-1FA7-48AF-B5DA-09A75B8BD29B}" srcOrd="0" destOrd="0" presId="urn:microsoft.com/office/officeart/2008/layout/RadialCluster"/>
    <dgm:cxn modelId="{34431ED5-CC83-4ED2-BCF7-37AFDF81FA91}" srcId="{F8EEE2F7-2DFD-4251-A1A3-6844CEBC1591}" destId="{DD6481C3-E6C5-4C01-A67B-6BFFA255B171}" srcOrd="1" destOrd="0" parTransId="{0277C008-C59C-4AC5-B864-3C7C313B5D02}" sibTransId="{1C050570-BD12-46C1-A868-AA0C1D736490}"/>
    <dgm:cxn modelId="{018029BF-F22C-4D11-B5EE-17728F36F49E}" srcId="{F8EEE2F7-2DFD-4251-A1A3-6844CEBC1591}" destId="{0535D009-79B3-42A9-B971-104D47D5F945}" srcOrd="2" destOrd="0" parTransId="{9B7E90D7-F4C0-4D7A-8AD0-F6D8E4346F0E}" sibTransId="{9480998E-9211-4C41-A518-8067A13B3AF1}"/>
    <dgm:cxn modelId="{7043FA6C-D89D-4722-9117-AFFE1DD9FA91}" srcId="{85EBE991-8EBD-40BA-A9D9-C78C4184B0E9}" destId="{F8EEE2F7-2DFD-4251-A1A3-6844CEBC1591}" srcOrd="0" destOrd="0" parTransId="{8C1927BA-1E99-47A1-BC49-FF8E46008909}" sibTransId="{5D3FCC18-FD95-4635-8026-0B09B153E265}"/>
    <dgm:cxn modelId="{0C41E8E6-65A9-4A94-85FE-12958967925C}" type="presOf" srcId="{F918BEBE-9311-4BB2-96B3-81B46B242AAE}" destId="{6AE28041-7181-4CD2-B648-538DDD677AF4}" srcOrd="0" destOrd="0" presId="urn:microsoft.com/office/officeart/2008/layout/RadialCluster"/>
    <dgm:cxn modelId="{496E2946-C075-415B-BA42-57D5B221DBDE}" srcId="{F8EEE2F7-2DFD-4251-A1A3-6844CEBC1591}" destId="{F918BEBE-9311-4BB2-96B3-81B46B242AAE}" srcOrd="0" destOrd="0" parTransId="{58706B1D-45EA-4D81-BDD0-CEBF972B8F7A}" sibTransId="{1688E35F-B7FD-4D24-9F65-05E4EC9394A1}"/>
    <dgm:cxn modelId="{3BF3E7CB-F5FA-4E20-9876-406C5DE015DA}" type="presOf" srcId="{0535D009-79B3-42A9-B971-104D47D5F945}" destId="{46EC0F3F-26D3-432D-AC61-6E56E76D2D1C}" srcOrd="0" destOrd="0" presId="urn:microsoft.com/office/officeart/2008/layout/RadialCluster"/>
    <dgm:cxn modelId="{69161308-316E-4656-8FC1-A00159A4B13F}" type="presOf" srcId="{58706B1D-45EA-4D81-BDD0-CEBF972B8F7A}" destId="{7CD3AD0C-A2E1-4B95-81BE-5618B8FDB947}" srcOrd="0" destOrd="0" presId="urn:microsoft.com/office/officeart/2008/layout/RadialCluster"/>
    <dgm:cxn modelId="{B1D110B2-0B8E-4F77-97BC-D3242A8DF80D}" type="presOf" srcId="{F8EEE2F7-2DFD-4251-A1A3-6844CEBC1591}" destId="{E1CA4C69-9D2D-4A1B-8232-C88B8778F09C}" srcOrd="0" destOrd="0" presId="urn:microsoft.com/office/officeart/2008/layout/RadialCluster"/>
    <dgm:cxn modelId="{350A6443-4B7C-4496-B0E7-4DB6E0AD5B09}" type="presOf" srcId="{85EBE991-8EBD-40BA-A9D9-C78C4184B0E9}" destId="{085A4A52-1132-4A2F-A265-5B9FA2D94BE7}" srcOrd="0" destOrd="0" presId="urn:microsoft.com/office/officeart/2008/layout/RadialCluster"/>
    <dgm:cxn modelId="{7A14DB01-E8DC-418F-A523-45157204247F}" type="presParOf" srcId="{085A4A52-1132-4A2F-A265-5B9FA2D94BE7}" destId="{91B79D0E-38F8-4E43-9D7B-523EA236C23A}" srcOrd="0" destOrd="0" presId="urn:microsoft.com/office/officeart/2008/layout/RadialCluster"/>
    <dgm:cxn modelId="{713F38DF-8E75-48C4-8596-648A51EE295C}" type="presParOf" srcId="{91B79D0E-38F8-4E43-9D7B-523EA236C23A}" destId="{E1CA4C69-9D2D-4A1B-8232-C88B8778F09C}" srcOrd="0" destOrd="0" presId="urn:microsoft.com/office/officeart/2008/layout/RadialCluster"/>
    <dgm:cxn modelId="{308A413D-3056-448A-B7A2-784849916CB6}" type="presParOf" srcId="{91B79D0E-38F8-4E43-9D7B-523EA236C23A}" destId="{7CD3AD0C-A2E1-4B95-81BE-5618B8FDB947}" srcOrd="1" destOrd="0" presId="urn:microsoft.com/office/officeart/2008/layout/RadialCluster"/>
    <dgm:cxn modelId="{222D947B-0CE0-4016-A7AF-90B1B44C3362}" type="presParOf" srcId="{91B79D0E-38F8-4E43-9D7B-523EA236C23A}" destId="{6AE28041-7181-4CD2-B648-538DDD677AF4}" srcOrd="2" destOrd="0" presId="urn:microsoft.com/office/officeart/2008/layout/RadialCluster"/>
    <dgm:cxn modelId="{CAEDAF33-05E0-4603-9255-5E88F2EC03E7}" type="presParOf" srcId="{91B79D0E-38F8-4E43-9D7B-523EA236C23A}" destId="{F0850D77-1FA7-48AF-B5DA-09A75B8BD29B}" srcOrd="3" destOrd="0" presId="urn:microsoft.com/office/officeart/2008/layout/RadialCluster"/>
    <dgm:cxn modelId="{68A238F0-1449-42A8-BDB3-8ED7814C7FCB}" type="presParOf" srcId="{91B79D0E-38F8-4E43-9D7B-523EA236C23A}" destId="{C227368F-38EC-4E8C-B0A0-EC1D3FAFB1BB}" srcOrd="4" destOrd="0" presId="urn:microsoft.com/office/officeart/2008/layout/RadialCluster"/>
    <dgm:cxn modelId="{B995FF78-8FAC-42D3-A4D0-37148A60C3BF}" type="presParOf" srcId="{91B79D0E-38F8-4E43-9D7B-523EA236C23A}" destId="{42423A2E-36DB-4A34-8935-FCE87537F122}" srcOrd="5" destOrd="0" presId="urn:microsoft.com/office/officeart/2008/layout/RadialCluster"/>
    <dgm:cxn modelId="{E537CB79-3068-4EA2-A9DA-AA924B93EF9E}" type="presParOf" srcId="{91B79D0E-38F8-4E43-9D7B-523EA236C23A}" destId="{46EC0F3F-26D3-432D-AC61-6E56E76D2D1C}"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CA4C69-9D2D-4A1B-8232-C88B8778F09C}">
      <dsp:nvSpPr>
        <dsp:cNvPr id="0" name=""/>
        <dsp:cNvSpPr/>
      </dsp:nvSpPr>
      <dsp:spPr>
        <a:xfrm>
          <a:off x="3000503" y="2160575"/>
          <a:ext cx="2017385" cy="169830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kern="1200" cap="none" normalizeH="0" baseline="0" dirty="0">
              <a:ln/>
              <a:solidFill>
                <a:schemeClr val="tx1"/>
              </a:solidFill>
              <a:effectLst/>
              <a:latin typeface="Arial" pitchFamily="34" charset="0"/>
              <a:cs typeface="Angsana New" pitchFamily="18" charset="-34"/>
            </a:rPr>
            <a:t>Client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0" i="0" u="none" strike="noStrike" kern="1200" cap="none" normalizeH="0" baseline="0" dirty="0">
              <a:ln/>
              <a:solidFill>
                <a:schemeClr val="tx1"/>
              </a:solidFill>
              <a:effectLst/>
              <a:latin typeface="Arial" pitchFamily="34" charset="0"/>
              <a:cs typeface="Angsana New" pitchFamily="18" charset="-34"/>
            </a:rPr>
            <a:t>Satisfaction</a:t>
          </a:r>
          <a:endParaRPr kumimoji="0" lang="th-TH" sz="2600" b="0" i="0" u="none" strike="noStrike" kern="1200" cap="none" normalizeH="0" baseline="0" dirty="0">
            <a:ln/>
            <a:solidFill>
              <a:schemeClr val="tx1"/>
            </a:solidFill>
            <a:effectLst/>
            <a:latin typeface="Arial" pitchFamily="34" charset="0"/>
            <a:cs typeface="Angsana New" pitchFamily="18" charset="-34"/>
          </a:endParaRPr>
        </a:p>
      </dsp:txBody>
      <dsp:txXfrm>
        <a:off x="3083408" y="2243480"/>
        <a:ext cx="1851575" cy="1532497"/>
      </dsp:txXfrm>
    </dsp:sp>
    <dsp:sp modelId="{7CD3AD0C-A2E1-4B95-81BE-5618B8FDB947}">
      <dsp:nvSpPr>
        <dsp:cNvPr id="0" name=""/>
        <dsp:cNvSpPr/>
      </dsp:nvSpPr>
      <dsp:spPr>
        <a:xfrm rot="16253447">
          <a:off x="3507549" y="1637657"/>
          <a:ext cx="1045961" cy="0"/>
        </a:xfrm>
        <a:custGeom>
          <a:avLst/>
          <a:gdLst/>
          <a:ahLst/>
          <a:cxnLst/>
          <a:rect l="0" t="0" r="0" b="0"/>
          <a:pathLst>
            <a:path>
              <a:moveTo>
                <a:pt x="0" y="0"/>
              </a:moveTo>
              <a:lnTo>
                <a:pt x="1045961"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E28041-7181-4CD2-B648-538DDD677AF4}">
      <dsp:nvSpPr>
        <dsp:cNvPr id="0" name=""/>
        <dsp:cNvSpPr/>
      </dsp:nvSpPr>
      <dsp:spPr>
        <a:xfrm>
          <a:off x="2856661" y="413769"/>
          <a:ext cx="2374897" cy="70097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kern="1200" cap="none" normalizeH="0" baseline="0" dirty="0">
              <a:ln/>
              <a:solidFill>
                <a:schemeClr val="tx1"/>
              </a:solidFill>
              <a:effectLst/>
              <a:latin typeface="Arial" pitchFamily="34" charset="0"/>
              <a:cs typeface="Angsana New" pitchFamily="18" charset="-34"/>
            </a:rPr>
            <a:t>Quality</a:t>
          </a:r>
          <a:endParaRPr kumimoji="0" lang="th-TH" sz="2800" b="0" i="0" u="none" strike="noStrike" kern="1200" cap="none" normalizeH="0" baseline="0" dirty="0">
            <a:ln/>
            <a:solidFill>
              <a:schemeClr val="tx1"/>
            </a:solidFill>
            <a:effectLst/>
            <a:latin typeface="Arial" pitchFamily="34" charset="0"/>
            <a:cs typeface="Angsana New" pitchFamily="18" charset="-34"/>
          </a:endParaRPr>
        </a:p>
      </dsp:txBody>
      <dsp:txXfrm>
        <a:off x="2890880" y="447988"/>
        <a:ext cx="2306459" cy="632532"/>
      </dsp:txXfrm>
    </dsp:sp>
    <dsp:sp modelId="{F0850D77-1FA7-48AF-B5DA-09A75B8BD29B}">
      <dsp:nvSpPr>
        <dsp:cNvPr id="0" name=""/>
        <dsp:cNvSpPr/>
      </dsp:nvSpPr>
      <dsp:spPr>
        <a:xfrm rot="2161367">
          <a:off x="4958358" y="3926295"/>
          <a:ext cx="622657" cy="0"/>
        </a:xfrm>
        <a:custGeom>
          <a:avLst/>
          <a:gdLst/>
          <a:ahLst/>
          <a:cxnLst/>
          <a:rect l="0" t="0" r="0" b="0"/>
          <a:pathLst>
            <a:path>
              <a:moveTo>
                <a:pt x="0" y="0"/>
              </a:moveTo>
              <a:lnTo>
                <a:pt x="622657"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27368F-38EC-4E8C-B0A0-EC1D3FAFB1BB}">
      <dsp:nvSpPr>
        <dsp:cNvPr id="0" name=""/>
        <dsp:cNvSpPr/>
      </dsp:nvSpPr>
      <dsp:spPr>
        <a:xfrm>
          <a:off x="5132112" y="4109389"/>
          <a:ext cx="2343571" cy="113786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0" i="0" u="none" strike="noStrike" kern="1200" cap="none" normalizeH="0" baseline="0" dirty="0">
              <a:ln/>
              <a:solidFill>
                <a:schemeClr val="tx1"/>
              </a:solidFill>
              <a:effectLst/>
              <a:latin typeface="Arial" pitchFamily="34" charset="0"/>
              <a:cs typeface="Angsana New" pitchFamily="18" charset="-34"/>
            </a:rPr>
            <a:t>Time</a:t>
          </a:r>
          <a:endParaRPr kumimoji="0" lang="th-TH" sz="3500" b="0" i="0" u="none" strike="noStrike" kern="1200" cap="none" normalizeH="0" baseline="0" dirty="0">
            <a:ln/>
            <a:solidFill>
              <a:schemeClr val="tx1"/>
            </a:solidFill>
            <a:effectLst/>
            <a:latin typeface="Arial" pitchFamily="34" charset="0"/>
            <a:cs typeface="Angsana New" pitchFamily="18" charset="-34"/>
          </a:endParaRPr>
        </a:p>
      </dsp:txBody>
      <dsp:txXfrm>
        <a:off x="5187658" y="4164935"/>
        <a:ext cx="2232479" cy="1026774"/>
      </dsp:txXfrm>
    </dsp:sp>
    <dsp:sp modelId="{42423A2E-36DB-4A34-8935-FCE87537F122}">
      <dsp:nvSpPr>
        <dsp:cNvPr id="0" name=""/>
        <dsp:cNvSpPr/>
      </dsp:nvSpPr>
      <dsp:spPr>
        <a:xfrm rot="8587868">
          <a:off x="2485734" y="3937805"/>
          <a:ext cx="571962" cy="0"/>
        </a:xfrm>
        <a:custGeom>
          <a:avLst/>
          <a:gdLst/>
          <a:ahLst/>
          <a:cxnLst/>
          <a:rect l="0" t="0" r="0" b="0"/>
          <a:pathLst>
            <a:path>
              <a:moveTo>
                <a:pt x="0" y="0"/>
              </a:moveTo>
              <a:lnTo>
                <a:pt x="57196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EC0F3F-26D3-432D-AC61-6E56E76D2D1C}">
      <dsp:nvSpPr>
        <dsp:cNvPr id="0" name=""/>
        <dsp:cNvSpPr/>
      </dsp:nvSpPr>
      <dsp:spPr>
        <a:xfrm>
          <a:off x="804715" y="4109389"/>
          <a:ext cx="1959211" cy="113786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500" b="0" i="0" u="none" strike="noStrike" kern="1200" cap="none" normalizeH="0" baseline="0" dirty="0">
              <a:ln/>
              <a:effectLst/>
              <a:latin typeface="Arial" pitchFamily="34" charset="0"/>
              <a:cs typeface="Angsana New" pitchFamily="18" charset="-34"/>
            </a:rPr>
            <a:t>Cost</a:t>
          </a:r>
          <a:endParaRPr kumimoji="0" lang="th-TH" sz="3500" b="0" i="0" u="none" strike="noStrike" kern="1200" cap="none" normalizeH="0" baseline="0" dirty="0">
            <a:ln/>
            <a:effectLst/>
            <a:latin typeface="Arial" pitchFamily="34" charset="0"/>
            <a:cs typeface="Angsana New" pitchFamily="18" charset="-34"/>
          </a:endParaRPr>
        </a:p>
      </dsp:txBody>
      <dsp:txXfrm>
        <a:off x="860261" y="4164935"/>
        <a:ext cx="1848119" cy="102677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8E18939D-5166-44EF-8607-1798EED44679}" type="datetimeFigureOut">
              <a:rPr lang="th-TH" smtClean="0"/>
              <a:t>13/06/61</a:t>
            </a:fld>
            <a:endParaRPr lang="th-TH"/>
          </a:p>
        </p:txBody>
      </p:sp>
      <p:sp>
        <p:nvSpPr>
          <p:cNvPr id="4" name="ตัวแทนท้ายกระดาษ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th-TH"/>
          </a:p>
        </p:txBody>
      </p:sp>
      <p:sp>
        <p:nvSpPr>
          <p:cNvPr id="5" name="ตัวแทนหมายเลขภาพนิ่ง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05E65589-352A-4074-A2A8-C9E19D598D73}" type="slidenum">
              <a:rPr lang="th-TH" smtClean="0"/>
              <a:t>‹#›</a:t>
            </a:fld>
            <a:endParaRPr lang="th-TH"/>
          </a:p>
        </p:txBody>
      </p:sp>
    </p:spTree>
    <p:extLst>
      <p:ext uri="{BB962C8B-B14F-4D97-AF65-F5344CB8AC3E}">
        <p14:creationId xmlns:p14="http://schemas.microsoft.com/office/powerpoint/2010/main" val="345005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535671D-7FC3-40F3-A5F0-6D85E7EAD245}" type="datetimeFigureOut">
              <a:rPr lang="en-US" smtClean="0"/>
              <a:t>6/13/2018</a:t>
            </a:fld>
            <a:endParaRPr lang="en-US"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5AA45684-49C0-4E56-93C3-91726029AB7C}" type="slidenum">
              <a:rPr lang="en-US" smtClean="0"/>
              <a:t>‹#›</a:t>
            </a:fld>
            <a:endParaRPr lang="en-US" dirty="0"/>
          </a:p>
        </p:txBody>
      </p:sp>
    </p:spTree>
    <p:extLst>
      <p:ext uri="{BB962C8B-B14F-4D97-AF65-F5344CB8AC3E}">
        <p14:creationId xmlns:p14="http://schemas.microsoft.com/office/powerpoint/2010/main" val="1809841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68D2451E-88E6-45A4-BD04-9F4A1C9546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09692CF6-E49A-4149-9B3E-D2F0A33DA4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18436" name="Slide Number Placeholder 3">
            <a:extLst>
              <a:ext uri="{FF2B5EF4-FFF2-40B4-BE49-F238E27FC236}">
                <a16:creationId xmlns:a16="http://schemas.microsoft.com/office/drawing/2014/main" xmlns="" id="{D8028506-46AB-4FAA-94D7-C9C9D92AE0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0D7E3EBA-8743-4D64-BEE1-21E0D012EFFF}" type="slidenum">
              <a:rPr lang="en-US" altLang="th-TH" sz="1300">
                <a:latin typeface="Tahoma" panose="020B0604030504040204" pitchFamily="34" charset="0"/>
                <a:cs typeface="Tahoma" panose="020B0604030504040204" pitchFamily="34" charset="0"/>
              </a:rPr>
              <a:pPr/>
              <a:t>3</a:t>
            </a:fld>
            <a:endParaRPr lang="en-US" altLang="th-TH" sz="1300"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7265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a:extLst>
              <a:ext uri="{FF2B5EF4-FFF2-40B4-BE49-F238E27FC236}">
                <a16:creationId xmlns:a16="http://schemas.microsoft.com/office/drawing/2014/main" xmlns="" id="{B033FB65-9056-43E2-A70D-AB4A65343C5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40963" name="Rectangle 7">
            <a:extLst>
              <a:ext uri="{FF2B5EF4-FFF2-40B4-BE49-F238E27FC236}">
                <a16:creationId xmlns:a16="http://schemas.microsoft.com/office/drawing/2014/main" xmlns="" id="{53EEB164-9323-4739-84FA-ACF099F1FD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88BDBE7D-B940-4F83-AA2B-148AA3A8EA91}" type="slidenum">
              <a:rPr lang="en-US" altLang="th-TH" sz="1300">
                <a:cs typeface="Arial" panose="020B0604020202020204" pitchFamily="34" charset="0"/>
              </a:rPr>
              <a:pPr/>
              <a:t>13</a:t>
            </a:fld>
            <a:endParaRPr lang="en-US" altLang="th-TH" sz="1300" dirty="0">
              <a:cs typeface="Arial" panose="020B0604020202020204" pitchFamily="34" charset="0"/>
            </a:endParaRPr>
          </a:p>
        </p:txBody>
      </p:sp>
      <p:sp>
        <p:nvSpPr>
          <p:cNvPr id="40964" name="Rectangle 2">
            <a:extLst>
              <a:ext uri="{FF2B5EF4-FFF2-40B4-BE49-F238E27FC236}">
                <a16:creationId xmlns:a16="http://schemas.microsoft.com/office/drawing/2014/main" xmlns="" id="{6544A048-3BCD-412B-8943-947B437DB2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3">
            <a:extLst>
              <a:ext uri="{FF2B5EF4-FFF2-40B4-BE49-F238E27FC236}">
                <a16:creationId xmlns:a16="http://schemas.microsoft.com/office/drawing/2014/main" xmlns="" id="{42BCF373-254C-44F8-9FB2-E9012B5641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2957740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xmlns="" id="{AB95DFF6-786C-4E5F-8994-EBEBD0495689}"/>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43011" name="Rectangle 7">
            <a:extLst>
              <a:ext uri="{FF2B5EF4-FFF2-40B4-BE49-F238E27FC236}">
                <a16:creationId xmlns:a16="http://schemas.microsoft.com/office/drawing/2014/main" xmlns="" id="{08CD4964-46FC-48E6-9A9C-35B98B7F23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A5CD8BC0-0FEA-442D-803D-9993FC761EAD}" type="slidenum">
              <a:rPr lang="en-US" altLang="th-TH" sz="1300">
                <a:cs typeface="Arial" panose="020B0604020202020204" pitchFamily="34" charset="0"/>
              </a:rPr>
              <a:pPr/>
              <a:t>14</a:t>
            </a:fld>
            <a:endParaRPr lang="en-US" altLang="th-TH" sz="1300" dirty="0">
              <a:cs typeface="Arial" panose="020B0604020202020204" pitchFamily="34" charset="0"/>
            </a:endParaRPr>
          </a:p>
        </p:txBody>
      </p:sp>
      <p:sp>
        <p:nvSpPr>
          <p:cNvPr id="43012" name="Rectangle 2">
            <a:extLst>
              <a:ext uri="{FF2B5EF4-FFF2-40B4-BE49-F238E27FC236}">
                <a16:creationId xmlns:a16="http://schemas.microsoft.com/office/drawing/2014/main" xmlns="" id="{28236E9B-E961-4FE5-8ABC-B234F3FC89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3">
            <a:extLst>
              <a:ext uri="{FF2B5EF4-FFF2-40B4-BE49-F238E27FC236}">
                <a16:creationId xmlns:a16="http://schemas.microsoft.com/office/drawing/2014/main" xmlns="" id="{941B2CE4-4DF9-4101-A747-65CC230572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2312562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xmlns="" id="{8A938ED1-4CF3-4C21-8C77-92A40E0788E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45059" name="Rectangle 7">
            <a:extLst>
              <a:ext uri="{FF2B5EF4-FFF2-40B4-BE49-F238E27FC236}">
                <a16:creationId xmlns:a16="http://schemas.microsoft.com/office/drawing/2014/main" xmlns="" id="{F896FBFA-7231-4587-9B9B-C93733804D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5C95349D-0CEA-4309-9D0C-F4F35A9B0177}" type="slidenum">
              <a:rPr lang="en-US" altLang="th-TH" sz="1300">
                <a:cs typeface="Arial" panose="020B0604020202020204" pitchFamily="34" charset="0"/>
              </a:rPr>
              <a:pPr/>
              <a:t>15</a:t>
            </a:fld>
            <a:endParaRPr lang="en-US" altLang="th-TH" sz="1300" dirty="0">
              <a:cs typeface="Arial" panose="020B0604020202020204" pitchFamily="34" charset="0"/>
            </a:endParaRPr>
          </a:p>
        </p:txBody>
      </p:sp>
      <p:sp>
        <p:nvSpPr>
          <p:cNvPr id="45060" name="Rectangle 2">
            <a:extLst>
              <a:ext uri="{FF2B5EF4-FFF2-40B4-BE49-F238E27FC236}">
                <a16:creationId xmlns:a16="http://schemas.microsoft.com/office/drawing/2014/main" xmlns="" id="{26084DF8-A4E9-467B-81F2-BE5D3E2517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3">
            <a:extLst>
              <a:ext uri="{FF2B5EF4-FFF2-40B4-BE49-F238E27FC236}">
                <a16:creationId xmlns:a16="http://schemas.microsoft.com/office/drawing/2014/main" xmlns="" id="{10D6A932-D7AE-406F-8B92-D494547354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2733431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xmlns="" id="{8E96D55E-1472-43EB-AD09-8379488A10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48131" name="Rectangle 7">
            <a:extLst>
              <a:ext uri="{FF2B5EF4-FFF2-40B4-BE49-F238E27FC236}">
                <a16:creationId xmlns:a16="http://schemas.microsoft.com/office/drawing/2014/main" xmlns="" id="{73D48824-D342-417C-BB7D-D726AC4571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D8BBBB83-8A15-46E3-A962-68E7A4C3255F}" type="slidenum">
              <a:rPr lang="en-US" altLang="th-TH" sz="1300">
                <a:cs typeface="Arial" panose="020B0604020202020204" pitchFamily="34" charset="0"/>
              </a:rPr>
              <a:pPr/>
              <a:t>17</a:t>
            </a:fld>
            <a:endParaRPr lang="en-US" altLang="th-TH" sz="1300" dirty="0">
              <a:cs typeface="Arial" panose="020B0604020202020204" pitchFamily="34" charset="0"/>
            </a:endParaRPr>
          </a:p>
        </p:txBody>
      </p:sp>
      <p:sp>
        <p:nvSpPr>
          <p:cNvPr id="48132" name="Rectangle 2">
            <a:extLst>
              <a:ext uri="{FF2B5EF4-FFF2-40B4-BE49-F238E27FC236}">
                <a16:creationId xmlns:a16="http://schemas.microsoft.com/office/drawing/2014/main" xmlns="" id="{4F9F106F-A442-41C9-961A-394F691C09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3">
            <a:extLst>
              <a:ext uri="{FF2B5EF4-FFF2-40B4-BE49-F238E27FC236}">
                <a16:creationId xmlns:a16="http://schemas.microsoft.com/office/drawing/2014/main" xmlns="" id="{8FB98207-BF09-4F42-8F5C-4BAE550668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1794664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xmlns="" id="{34ABA93D-0A6D-4398-88C2-9632A95EA2E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r>
              <a:rPr lang="th-TH" altLang="th-TH" dirty="0">
                <a:latin typeface="Arial" panose="020B0604020202020204" pitchFamily="34" charset="0"/>
                <a:cs typeface="Arial" panose="020B0604020202020204" pitchFamily="34" charset="0"/>
              </a:rPr>
              <a:t>1/6/12</a:t>
            </a:r>
          </a:p>
        </p:txBody>
      </p:sp>
      <p:sp>
        <p:nvSpPr>
          <p:cNvPr id="50179" name="Rectangle 7">
            <a:extLst>
              <a:ext uri="{FF2B5EF4-FFF2-40B4-BE49-F238E27FC236}">
                <a16:creationId xmlns:a16="http://schemas.microsoft.com/office/drawing/2014/main" xmlns="" id="{5D3A039D-B6A9-4B99-B8B1-B01F8AD018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9D5397D9-0BBF-4E77-9414-ECF2EDC63918}" type="slidenum">
              <a:rPr lang="en-US" altLang="th-TH">
                <a:latin typeface="Arial" panose="020B0604020202020204" pitchFamily="34" charset="0"/>
                <a:cs typeface="Arial" panose="020B0604020202020204" pitchFamily="34" charset="0"/>
              </a:rPr>
              <a:pPr>
                <a:spcBef>
                  <a:spcPct val="0"/>
                </a:spcBef>
              </a:pPr>
              <a:t>20</a:t>
            </a:fld>
            <a:endParaRPr lang="en-US" altLang="th-TH" dirty="0">
              <a:latin typeface="Arial" panose="020B0604020202020204" pitchFamily="34" charset="0"/>
              <a:cs typeface="Arial" panose="020B0604020202020204" pitchFamily="34" charset="0"/>
            </a:endParaRPr>
          </a:p>
        </p:txBody>
      </p:sp>
      <p:sp>
        <p:nvSpPr>
          <p:cNvPr id="50180" name="Rectangle 2">
            <a:extLst>
              <a:ext uri="{FF2B5EF4-FFF2-40B4-BE49-F238E27FC236}">
                <a16:creationId xmlns:a16="http://schemas.microsoft.com/office/drawing/2014/main" xmlns="" id="{1F93116C-716F-4073-BD2E-380FCCE8C9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3">
            <a:extLst>
              <a:ext uri="{FF2B5EF4-FFF2-40B4-BE49-F238E27FC236}">
                <a16:creationId xmlns:a16="http://schemas.microsoft.com/office/drawing/2014/main" xmlns="" id="{18689CF6-700A-427A-B10D-97E1DD5DEB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p>
        </p:txBody>
      </p:sp>
    </p:spTree>
    <p:extLst>
      <p:ext uri="{BB962C8B-B14F-4D97-AF65-F5344CB8AC3E}">
        <p14:creationId xmlns:p14="http://schemas.microsoft.com/office/powerpoint/2010/main" val="3119697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A220A8D0-67D6-4EA5-A42A-FFD9D00E95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DBDD4FCA-3CB5-4308-844D-A596EA439A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55300" name="Slide Number Placeholder 3">
            <a:extLst>
              <a:ext uri="{FF2B5EF4-FFF2-40B4-BE49-F238E27FC236}">
                <a16:creationId xmlns:a16="http://schemas.microsoft.com/office/drawing/2014/main" xmlns="" id="{238DA379-51E0-4FA4-8D29-45F39116E1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C01E717B-A1FF-4455-B810-ACABA5B74CEC}" type="slidenum">
              <a:rPr lang="en-US" altLang="th-TH">
                <a:latin typeface="Tahoma" panose="020B0604030504040204" pitchFamily="34" charset="0"/>
                <a:cs typeface="Tahoma" panose="020B0604030504040204" pitchFamily="34" charset="0"/>
              </a:rPr>
              <a:pPr>
                <a:spcBef>
                  <a:spcPct val="0"/>
                </a:spcBef>
              </a:pPr>
              <a:t>24</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0949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xmlns="" id="{38C3D7CE-368F-4934-9827-5A91DA3D76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xmlns="" id="{54687B5E-089B-42C8-A70E-CEB01BB289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57348" name="Slide Number Placeholder 3">
            <a:extLst>
              <a:ext uri="{FF2B5EF4-FFF2-40B4-BE49-F238E27FC236}">
                <a16:creationId xmlns:a16="http://schemas.microsoft.com/office/drawing/2014/main" xmlns="" id="{9F891A4F-3733-4722-A6C4-5800BB9DDE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0CE7AC56-EC20-4ED9-9191-A9A00E52B4F0}" type="slidenum">
              <a:rPr lang="en-US" altLang="th-TH">
                <a:latin typeface="Tahoma" panose="020B0604030504040204" pitchFamily="34" charset="0"/>
                <a:cs typeface="Tahoma" panose="020B0604030504040204" pitchFamily="34" charset="0"/>
              </a:rPr>
              <a:pPr>
                <a:spcBef>
                  <a:spcPct val="0"/>
                </a:spcBef>
              </a:pPr>
              <a:t>25</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4875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xmlns="" id="{7486DF96-31FB-4E89-8831-2AFAF0DB43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xmlns="" id="{EBFB0F97-5898-4C5C-820D-2B6F07800E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59396" name="Slide Number Placeholder 3">
            <a:extLst>
              <a:ext uri="{FF2B5EF4-FFF2-40B4-BE49-F238E27FC236}">
                <a16:creationId xmlns:a16="http://schemas.microsoft.com/office/drawing/2014/main" xmlns="" id="{17DE1616-11CC-4EDF-801B-D95046967B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ADCC876A-8254-4EA4-89DA-7DD44F5194B7}" type="slidenum">
              <a:rPr lang="en-US" altLang="th-TH">
                <a:latin typeface="Tahoma" panose="020B0604030504040204" pitchFamily="34" charset="0"/>
                <a:cs typeface="Tahoma" panose="020B0604030504040204" pitchFamily="34" charset="0"/>
              </a:rPr>
              <a:pPr>
                <a:spcBef>
                  <a:spcPct val="0"/>
                </a:spcBef>
              </a:pPr>
              <a:t>26</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1761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xmlns="" id="{32659259-B6DE-49E1-875C-4C6A170863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xmlns="" id="{AF7551A8-3BEC-4CE3-94EE-77C42439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61444" name="Slide Number Placeholder 3">
            <a:extLst>
              <a:ext uri="{FF2B5EF4-FFF2-40B4-BE49-F238E27FC236}">
                <a16:creationId xmlns:a16="http://schemas.microsoft.com/office/drawing/2014/main" xmlns="" id="{30957FB7-21E0-4812-A2BA-6196BAD3FA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6EBA0A86-77FE-4E9B-A1DD-529E624BD9EA}" type="slidenum">
              <a:rPr lang="en-US" altLang="th-TH">
                <a:latin typeface="Tahoma" panose="020B0604030504040204" pitchFamily="34" charset="0"/>
                <a:cs typeface="Tahoma" panose="020B0604030504040204" pitchFamily="34" charset="0"/>
              </a:rPr>
              <a:pPr>
                <a:spcBef>
                  <a:spcPct val="0"/>
                </a:spcBef>
              </a:pPr>
              <a:t>27</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3605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xmlns="" id="{E58EA462-BDF7-4970-85BA-690032CF7FB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xmlns="" id="{6714F843-2ED9-4205-8270-D227BE361E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63492" name="Slide Number Placeholder 3">
            <a:extLst>
              <a:ext uri="{FF2B5EF4-FFF2-40B4-BE49-F238E27FC236}">
                <a16:creationId xmlns:a16="http://schemas.microsoft.com/office/drawing/2014/main" xmlns="" id="{14DABF44-AC5E-45AD-A97F-5E6F2C1B1F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F0F67289-38F4-4CC5-8691-18E4253DCA61}" type="slidenum">
              <a:rPr lang="en-US" altLang="th-TH">
                <a:latin typeface="Tahoma" panose="020B0604030504040204" pitchFamily="34" charset="0"/>
                <a:cs typeface="Tahoma" panose="020B0604030504040204" pitchFamily="34" charset="0"/>
              </a:rPr>
              <a:pPr>
                <a:spcBef>
                  <a:spcPct val="0"/>
                </a:spcBef>
              </a:pPr>
              <a:t>28</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570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xmlns="" id="{7851F76D-7CD4-4FD4-A4DE-D96965EF5F5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22531" name="Rectangle 7">
            <a:extLst>
              <a:ext uri="{FF2B5EF4-FFF2-40B4-BE49-F238E27FC236}">
                <a16:creationId xmlns:a16="http://schemas.microsoft.com/office/drawing/2014/main" xmlns="" id="{58118CC0-258C-4987-834B-158E45DB41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C9299348-9FC1-40A6-B417-AFC794C8445F}" type="slidenum">
              <a:rPr lang="en-US" altLang="th-TH" sz="1300">
                <a:cs typeface="Arial" panose="020B0604020202020204" pitchFamily="34" charset="0"/>
              </a:rPr>
              <a:pPr/>
              <a:t>5</a:t>
            </a:fld>
            <a:endParaRPr lang="en-US" altLang="th-TH" sz="1300" dirty="0">
              <a:cs typeface="Arial" panose="020B0604020202020204" pitchFamily="34" charset="0"/>
            </a:endParaRPr>
          </a:p>
        </p:txBody>
      </p:sp>
      <p:sp>
        <p:nvSpPr>
          <p:cNvPr id="22532" name="Rectangle 2">
            <a:extLst>
              <a:ext uri="{FF2B5EF4-FFF2-40B4-BE49-F238E27FC236}">
                <a16:creationId xmlns:a16="http://schemas.microsoft.com/office/drawing/2014/main" xmlns="" id="{D5560A7D-4892-4570-99F9-ACC25F2DEE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3">
            <a:extLst>
              <a:ext uri="{FF2B5EF4-FFF2-40B4-BE49-F238E27FC236}">
                <a16:creationId xmlns:a16="http://schemas.microsoft.com/office/drawing/2014/main" xmlns="" id="{040121A1-E066-43B0-95F0-EFF79C787C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513004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C642D971-E29E-4521-B2CC-54E137F0B6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xmlns="" id="{B389A7B0-E6C9-4782-B6B3-FC756E440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65540" name="Slide Number Placeholder 3">
            <a:extLst>
              <a:ext uri="{FF2B5EF4-FFF2-40B4-BE49-F238E27FC236}">
                <a16:creationId xmlns:a16="http://schemas.microsoft.com/office/drawing/2014/main" xmlns="" id="{DA618368-CA9E-4913-AD9C-38EC062D2E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F753CD62-1334-4AB9-8A37-4BFF6A3C135F}" type="slidenum">
              <a:rPr lang="en-US" altLang="th-TH">
                <a:latin typeface="Tahoma" panose="020B0604030504040204" pitchFamily="34" charset="0"/>
                <a:cs typeface="Tahoma" panose="020B0604030504040204" pitchFamily="34" charset="0"/>
              </a:rPr>
              <a:pPr>
                <a:spcBef>
                  <a:spcPct val="0"/>
                </a:spcBef>
              </a:pPr>
              <a:t>29</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18497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xmlns="" id="{672A1F0B-414E-48FC-BAB8-3CFEC0359E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xmlns="" id="{A0648F11-B5DB-4795-A664-EDE166B069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67588" name="Slide Number Placeholder 3">
            <a:extLst>
              <a:ext uri="{FF2B5EF4-FFF2-40B4-BE49-F238E27FC236}">
                <a16:creationId xmlns:a16="http://schemas.microsoft.com/office/drawing/2014/main" xmlns="" id="{C343AF17-3AD8-43AE-8A66-327A9FABCE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DC2A3B86-4BC5-405A-9DBD-FC3D9BFB4D29}" type="slidenum">
              <a:rPr lang="en-US" altLang="th-TH">
                <a:latin typeface="Tahoma" panose="020B0604030504040204" pitchFamily="34" charset="0"/>
                <a:cs typeface="Tahoma" panose="020B0604030504040204" pitchFamily="34" charset="0"/>
              </a:rPr>
              <a:pPr>
                <a:spcBef>
                  <a:spcPct val="0"/>
                </a:spcBef>
              </a:pPr>
              <a:t>30</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1657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75139373-62B3-466C-8744-5A423B75FB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xmlns="" id="{AF5E0A2C-3C9B-4B23-A1E9-BE20E003C2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69636" name="Slide Number Placeholder 3">
            <a:extLst>
              <a:ext uri="{FF2B5EF4-FFF2-40B4-BE49-F238E27FC236}">
                <a16:creationId xmlns:a16="http://schemas.microsoft.com/office/drawing/2014/main" xmlns="" id="{66E14110-2787-4933-917B-952DD186E7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6646AD70-69C7-4B07-83B8-4FB6CE287533}" type="slidenum">
              <a:rPr lang="en-US" altLang="th-TH">
                <a:latin typeface="Tahoma" panose="020B0604030504040204" pitchFamily="34" charset="0"/>
                <a:cs typeface="Tahoma" panose="020B0604030504040204" pitchFamily="34" charset="0"/>
              </a:rPr>
              <a:pPr>
                <a:spcBef>
                  <a:spcPct val="0"/>
                </a:spcBef>
              </a:pPr>
              <a:t>31</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268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xmlns="" id="{4F2E8085-8362-4747-8C84-D69B5AED8E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A9D19CDC-A2F6-40C4-90F7-D8F8D99E51A0}" type="slidenum">
              <a:rPr lang="en-US" altLang="th-TH">
                <a:latin typeface="Arial" panose="020B0604020202020204" pitchFamily="34" charset="0"/>
                <a:cs typeface="Arial" panose="020B0604020202020204" pitchFamily="34" charset="0"/>
              </a:rPr>
              <a:pPr>
                <a:spcBef>
                  <a:spcPct val="0"/>
                </a:spcBef>
              </a:pPr>
              <a:t>32</a:t>
            </a:fld>
            <a:endParaRPr lang="en-US" altLang="th-TH" dirty="0">
              <a:latin typeface="Arial" panose="020B0604020202020204" pitchFamily="34" charset="0"/>
              <a:cs typeface="Arial" panose="020B0604020202020204" pitchFamily="34" charset="0"/>
            </a:endParaRPr>
          </a:p>
        </p:txBody>
      </p:sp>
      <p:sp>
        <p:nvSpPr>
          <p:cNvPr id="71683" name="Rectangle 2">
            <a:extLst>
              <a:ext uri="{FF2B5EF4-FFF2-40B4-BE49-F238E27FC236}">
                <a16:creationId xmlns:a16="http://schemas.microsoft.com/office/drawing/2014/main" xmlns="" id="{BE26917D-BCE1-46C9-8C50-E19468692A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xmlns="" id="{DBBF42B7-C0EF-48DB-A2BE-E09C58240C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141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xmlns="" id="{F7E6CA23-1413-40F2-97B3-4EC85C34E7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C04E076E-B175-4B59-9D72-C35B12F66B98}" type="slidenum">
              <a:rPr lang="en-US" altLang="th-TH">
                <a:latin typeface="Arial" panose="020B0604020202020204" pitchFamily="34" charset="0"/>
                <a:cs typeface="Arial" panose="020B0604020202020204" pitchFamily="34" charset="0"/>
              </a:rPr>
              <a:pPr>
                <a:spcBef>
                  <a:spcPct val="0"/>
                </a:spcBef>
              </a:pPr>
              <a:t>33</a:t>
            </a:fld>
            <a:endParaRPr lang="en-US" altLang="th-TH" dirty="0">
              <a:latin typeface="Arial" panose="020B0604020202020204" pitchFamily="34" charset="0"/>
              <a:cs typeface="Arial" panose="020B0604020202020204" pitchFamily="34" charset="0"/>
            </a:endParaRPr>
          </a:p>
        </p:txBody>
      </p:sp>
      <p:sp>
        <p:nvSpPr>
          <p:cNvPr id="73731" name="Rectangle 2">
            <a:extLst>
              <a:ext uri="{FF2B5EF4-FFF2-40B4-BE49-F238E27FC236}">
                <a16:creationId xmlns:a16="http://schemas.microsoft.com/office/drawing/2014/main" xmlns="" id="{3459ADF4-8E5F-4AEA-BD14-22966B9C96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xmlns="" id="{B7224455-97D7-4BAD-93E9-2A868B4BED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152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xmlns="" id="{B0A80E65-0CE9-4123-9244-CC3233126B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B4A8448D-5942-4964-9E21-E29B801E7E67}" type="slidenum">
              <a:rPr lang="en-US" altLang="th-TH">
                <a:latin typeface="Arial" panose="020B0604020202020204" pitchFamily="34" charset="0"/>
                <a:cs typeface="Arial" panose="020B0604020202020204" pitchFamily="34" charset="0"/>
              </a:rPr>
              <a:pPr>
                <a:spcBef>
                  <a:spcPct val="0"/>
                </a:spcBef>
              </a:pPr>
              <a:t>34</a:t>
            </a:fld>
            <a:endParaRPr lang="en-US" altLang="th-TH" dirty="0">
              <a:latin typeface="Arial" panose="020B0604020202020204" pitchFamily="34" charset="0"/>
              <a:cs typeface="Arial" panose="020B0604020202020204" pitchFamily="34" charset="0"/>
            </a:endParaRPr>
          </a:p>
        </p:txBody>
      </p:sp>
      <p:sp>
        <p:nvSpPr>
          <p:cNvPr id="75779" name="Rectangle 2">
            <a:extLst>
              <a:ext uri="{FF2B5EF4-FFF2-40B4-BE49-F238E27FC236}">
                <a16:creationId xmlns:a16="http://schemas.microsoft.com/office/drawing/2014/main" xmlns="" id="{B8130EAB-AAC0-45CA-96E4-A8DFE2426E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xmlns="" id="{2F3C8DBE-1AF2-441B-AC0F-E3AB951B9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1591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xmlns="" id="{C5438232-CED0-4078-879B-1B5F1C7957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xmlns="" id="{23E6201A-64A9-4E6D-970E-EDD6F17EFD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77828" name="Slide Number Placeholder 3">
            <a:extLst>
              <a:ext uri="{FF2B5EF4-FFF2-40B4-BE49-F238E27FC236}">
                <a16:creationId xmlns:a16="http://schemas.microsoft.com/office/drawing/2014/main" xmlns="" id="{45E3BF10-FB27-4FB5-B0A8-ED742C255D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8E90BACB-BDFD-4CF9-B3DC-9A71FB965B19}" type="slidenum">
              <a:rPr lang="en-US" altLang="th-TH">
                <a:latin typeface="Tahoma" panose="020B0604030504040204" pitchFamily="34" charset="0"/>
                <a:cs typeface="Tahoma" panose="020B0604030504040204" pitchFamily="34" charset="0"/>
              </a:rPr>
              <a:pPr>
                <a:spcBef>
                  <a:spcPct val="0"/>
                </a:spcBef>
              </a:pPr>
              <a:t>35</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2333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xmlns="" id="{5B99372F-0EB1-4783-841C-0169314386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xmlns="" id="{26D1A465-6144-49A7-BE46-3997334E6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79876" name="Slide Number Placeholder 3">
            <a:extLst>
              <a:ext uri="{FF2B5EF4-FFF2-40B4-BE49-F238E27FC236}">
                <a16:creationId xmlns:a16="http://schemas.microsoft.com/office/drawing/2014/main" xmlns="" id="{BDE01FEC-95FD-4F26-8094-CDACBA5526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2645DA70-6A9E-47E6-92D6-0778AC01A2B2}" type="slidenum">
              <a:rPr lang="en-US" altLang="th-TH">
                <a:latin typeface="Tahoma" panose="020B0604030504040204" pitchFamily="34" charset="0"/>
                <a:cs typeface="Tahoma" panose="020B0604030504040204" pitchFamily="34" charset="0"/>
              </a:rPr>
              <a:pPr>
                <a:spcBef>
                  <a:spcPct val="0"/>
                </a:spcBef>
              </a:pPr>
              <a:t>36</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4703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xmlns="" id="{0F25BEEC-CD28-4978-8C8A-F6BE1E3E5D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xmlns="" id="{CE30B712-F67F-4C42-9C6D-58E3B87650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81924" name="Slide Number Placeholder 3">
            <a:extLst>
              <a:ext uri="{FF2B5EF4-FFF2-40B4-BE49-F238E27FC236}">
                <a16:creationId xmlns:a16="http://schemas.microsoft.com/office/drawing/2014/main" xmlns="" id="{079F5286-3AD4-412B-A2C7-B242CEA8C7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73F4A3E5-4305-430F-A590-0C4ACC28C263}" type="slidenum">
              <a:rPr lang="en-US" altLang="th-TH">
                <a:latin typeface="Tahoma" panose="020B0604030504040204" pitchFamily="34" charset="0"/>
                <a:cs typeface="Tahoma" panose="020B0604030504040204" pitchFamily="34" charset="0"/>
              </a:rPr>
              <a:pPr>
                <a:spcBef>
                  <a:spcPct val="0"/>
                </a:spcBef>
              </a:pPr>
              <a:t>37</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5061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xmlns="" id="{683BFCDD-848E-4A44-B602-5E5C7AB733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xmlns="" id="{5842A21F-BE96-4836-A77F-8A8BF1B6AB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83972" name="Slide Number Placeholder 3">
            <a:extLst>
              <a:ext uri="{FF2B5EF4-FFF2-40B4-BE49-F238E27FC236}">
                <a16:creationId xmlns:a16="http://schemas.microsoft.com/office/drawing/2014/main" xmlns="" id="{2C18D58F-AD58-4F55-BA96-1C6E791EB0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7575502D-1C3C-4175-96B3-7A50A288181F}" type="slidenum">
              <a:rPr lang="en-US" altLang="th-TH">
                <a:latin typeface="Tahoma" panose="020B0604030504040204" pitchFamily="34" charset="0"/>
                <a:cs typeface="Tahoma" panose="020B0604030504040204" pitchFamily="34" charset="0"/>
              </a:rPr>
              <a:pPr>
                <a:spcBef>
                  <a:spcPct val="0"/>
                </a:spcBef>
              </a:pPr>
              <a:t>38</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383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xmlns="" id="{D126A093-BF8C-471B-9317-F94B0ABF477D}"/>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24579" name="Rectangle 7">
            <a:extLst>
              <a:ext uri="{FF2B5EF4-FFF2-40B4-BE49-F238E27FC236}">
                <a16:creationId xmlns:a16="http://schemas.microsoft.com/office/drawing/2014/main" xmlns="" id="{F5A15357-029E-4CD0-88F7-6B6440B840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3477A739-379A-4C8A-9E99-850437B86E4E}" type="slidenum">
              <a:rPr lang="en-US" altLang="th-TH" sz="1300">
                <a:cs typeface="Arial" panose="020B0604020202020204" pitchFamily="34" charset="0"/>
              </a:rPr>
              <a:pPr/>
              <a:t>6</a:t>
            </a:fld>
            <a:endParaRPr lang="en-US" altLang="th-TH" sz="1300" dirty="0">
              <a:cs typeface="Arial" panose="020B0604020202020204" pitchFamily="34" charset="0"/>
            </a:endParaRPr>
          </a:p>
        </p:txBody>
      </p:sp>
      <p:sp>
        <p:nvSpPr>
          <p:cNvPr id="24580" name="Rectangle 2">
            <a:extLst>
              <a:ext uri="{FF2B5EF4-FFF2-40B4-BE49-F238E27FC236}">
                <a16:creationId xmlns:a16="http://schemas.microsoft.com/office/drawing/2014/main" xmlns="" id="{52429115-3D0A-4935-9F4D-8E921DAC1B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3">
            <a:extLst>
              <a:ext uri="{FF2B5EF4-FFF2-40B4-BE49-F238E27FC236}">
                <a16:creationId xmlns:a16="http://schemas.microsoft.com/office/drawing/2014/main" xmlns="" id="{CBD201B4-7881-45EE-9408-295AE9E6BF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1628452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xmlns="" id="{57731B9D-235B-4EC9-B3AF-20FCE0ED3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xmlns="" id="{B70B5557-6E6C-43D1-B281-241DD1155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86020" name="Slide Number Placeholder 3">
            <a:extLst>
              <a:ext uri="{FF2B5EF4-FFF2-40B4-BE49-F238E27FC236}">
                <a16:creationId xmlns:a16="http://schemas.microsoft.com/office/drawing/2014/main" xmlns="" id="{F9FB1ECB-0D50-4F03-96CD-4880DEC452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AE96EB5D-569A-4422-A086-49FD27348FAE}" type="slidenum">
              <a:rPr lang="en-US" altLang="th-TH">
                <a:latin typeface="Tahoma" panose="020B0604030504040204" pitchFamily="34" charset="0"/>
                <a:cs typeface="Tahoma" panose="020B0604030504040204" pitchFamily="34" charset="0"/>
              </a:rPr>
              <a:pPr>
                <a:spcBef>
                  <a:spcPct val="0"/>
                </a:spcBef>
              </a:pPr>
              <a:t>39</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6897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xmlns="" id="{209C1387-9EFD-437E-BCF5-A214491B2B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xmlns="" id="{B0802C7E-87A0-431A-8949-226B2F6B52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88068" name="Slide Number Placeholder 3">
            <a:extLst>
              <a:ext uri="{FF2B5EF4-FFF2-40B4-BE49-F238E27FC236}">
                <a16:creationId xmlns:a16="http://schemas.microsoft.com/office/drawing/2014/main" xmlns="" id="{D843F233-D37D-4B9B-BDE7-2F5E67FF7C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82B29B1F-5A0D-4662-821A-D655BF873DBD}" type="slidenum">
              <a:rPr lang="en-US" altLang="th-TH">
                <a:latin typeface="Tahoma" panose="020B0604030504040204" pitchFamily="34" charset="0"/>
                <a:cs typeface="Tahoma" panose="020B0604030504040204" pitchFamily="34" charset="0"/>
              </a:rPr>
              <a:pPr>
                <a:spcBef>
                  <a:spcPct val="0"/>
                </a:spcBef>
              </a:pPr>
              <a:t>40</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46810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xmlns="" id="{4851AB6F-854C-4EF9-82C3-245C946543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xmlns="" id="{D45581E7-5899-4D7A-B736-B38831AA46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90116" name="Slide Number Placeholder 3">
            <a:extLst>
              <a:ext uri="{FF2B5EF4-FFF2-40B4-BE49-F238E27FC236}">
                <a16:creationId xmlns:a16="http://schemas.microsoft.com/office/drawing/2014/main" xmlns="" id="{B351ED69-CED8-4D9F-80DA-9305602A2C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1A309428-36A1-4593-9082-170B7645B832}" type="slidenum">
              <a:rPr lang="en-US" altLang="th-TH">
                <a:latin typeface="Tahoma" panose="020B0604030504040204" pitchFamily="34" charset="0"/>
                <a:cs typeface="Tahoma" panose="020B0604030504040204" pitchFamily="34" charset="0"/>
              </a:rPr>
              <a:pPr>
                <a:spcBef>
                  <a:spcPct val="0"/>
                </a:spcBef>
              </a:pPr>
              <a:t>41</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36529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xmlns="" id="{5CD09C2D-839C-45A8-8BB5-D02F5CB7E8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xmlns="" id="{1F121523-85CD-4FB8-82E0-9870DE84F0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latin typeface="Tahoma" panose="020B0604030504040204" pitchFamily="34" charset="0"/>
              <a:cs typeface="Tahoma" panose="020B0604030504040204" pitchFamily="34" charset="0"/>
            </a:endParaRPr>
          </a:p>
        </p:txBody>
      </p:sp>
      <p:sp>
        <p:nvSpPr>
          <p:cNvPr id="92164" name="Slide Number Placeholder 3">
            <a:extLst>
              <a:ext uri="{FF2B5EF4-FFF2-40B4-BE49-F238E27FC236}">
                <a16:creationId xmlns:a16="http://schemas.microsoft.com/office/drawing/2014/main" xmlns="" id="{80B331B1-6A7A-4509-A576-214F8B281A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9F93049A-AB8D-4581-A256-1954D7FD6A20}" type="slidenum">
              <a:rPr lang="en-US" altLang="th-TH">
                <a:latin typeface="Tahoma" panose="020B0604030504040204" pitchFamily="34" charset="0"/>
                <a:cs typeface="Tahoma" panose="020B0604030504040204" pitchFamily="34" charset="0"/>
              </a:rPr>
              <a:pPr>
                <a:spcBef>
                  <a:spcPct val="0"/>
                </a:spcBef>
              </a:pPr>
              <a:t>42</a:t>
            </a:fld>
            <a:endParaRPr lang="en-US" altLang="th-TH" dirty="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61118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05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E0122C57-AB6B-4D78-8261-5CD41D244751}" type="slidenum">
              <a:rPr lang="en-US" sz="1300"/>
              <a:pPr eaLnBrk="1" hangingPunct="1"/>
              <a:t>47</a:t>
            </a:fld>
            <a:endParaRPr lang="en-US" sz="1300" dirty="0"/>
          </a:p>
        </p:txBody>
      </p:sp>
      <p:sp>
        <p:nvSpPr>
          <p:cNvPr id="305156" name="Rectangle 2"/>
          <p:cNvSpPr>
            <a:spLocks noGrp="1" noRot="1" noChangeAspect="1" noChangeArrowheads="1" noTextEdit="1"/>
          </p:cNvSpPr>
          <p:nvPr>
            <p:ph type="sldImg"/>
          </p:nvPr>
        </p:nvSpPr>
        <p:spPr>
          <a:ln/>
        </p:spPr>
      </p:sp>
      <p:sp>
        <p:nvSpPr>
          <p:cNvPr id="305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29715902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07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7157DBD3-5D6D-42B3-BAD6-FDEDCB008F0B}" type="slidenum">
              <a:rPr lang="en-US" sz="1300"/>
              <a:pPr eaLnBrk="1" hangingPunct="1"/>
              <a:t>48</a:t>
            </a:fld>
            <a:endParaRPr lang="en-US" sz="1300" dirty="0"/>
          </a:p>
        </p:txBody>
      </p:sp>
      <p:sp>
        <p:nvSpPr>
          <p:cNvPr id="307204" name="Rectangle 2"/>
          <p:cNvSpPr>
            <a:spLocks noGrp="1" noRot="1" noChangeAspect="1" noChangeArrowheads="1" noTextEdit="1"/>
          </p:cNvSpPr>
          <p:nvPr>
            <p:ph type="sldImg"/>
          </p:nvPr>
        </p:nvSpPr>
        <p:spPr>
          <a:ln/>
        </p:spPr>
      </p:sp>
      <p:sp>
        <p:nvSpPr>
          <p:cNvPr id="307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3841906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09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F8925F20-0816-4F0C-8EA8-0C0C594A1004}" type="slidenum">
              <a:rPr lang="en-US" sz="1300"/>
              <a:pPr eaLnBrk="1" hangingPunct="1"/>
              <a:t>49</a:t>
            </a:fld>
            <a:endParaRPr lang="en-US" sz="1300" dirty="0"/>
          </a:p>
        </p:txBody>
      </p:sp>
      <p:sp>
        <p:nvSpPr>
          <p:cNvPr id="309252" name="Rectangle 2"/>
          <p:cNvSpPr>
            <a:spLocks noGrp="1" noRot="1" noChangeAspect="1" noChangeArrowheads="1" noTextEdit="1"/>
          </p:cNvSpPr>
          <p:nvPr>
            <p:ph type="sldImg"/>
          </p:nvPr>
        </p:nvSpPr>
        <p:spPr>
          <a:ln/>
        </p:spPr>
      </p:sp>
      <p:sp>
        <p:nvSpPr>
          <p:cNvPr id="309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802683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11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90461732-1530-4873-8592-5B842392B7B4}" type="slidenum">
              <a:rPr lang="en-US" sz="1300"/>
              <a:pPr eaLnBrk="1" hangingPunct="1"/>
              <a:t>50</a:t>
            </a:fld>
            <a:endParaRPr lang="en-US" sz="1300" dirty="0"/>
          </a:p>
        </p:txBody>
      </p:sp>
      <p:sp>
        <p:nvSpPr>
          <p:cNvPr id="311300" name="Rectangle 2"/>
          <p:cNvSpPr>
            <a:spLocks noGrp="1" noRot="1" noChangeAspect="1" noChangeArrowheads="1" noTextEdit="1"/>
          </p:cNvSpPr>
          <p:nvPr>
            <p:ph type="sldImg"/>
          </p:nvPr>
        </p:nvSpPr>
        <p:spPr>
          <a:ln/>
        </p:spPr>
      </p:sp>
      <p:sp>
        <p:nvSpPr>
          <p:cNvPr id="311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3448266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266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AA373261-582F-4A49-B548-663C70E94E4E}" type="slidenum">
              <a:rPr lang="en-US" sz="1300"/>
              <a:pPr eaLnBrk="1" hangingPunct="1"/>
              <a:t>57</a:t>
            </a:fld>
            <a:endParaRPr lang="en-US" sz="1300" dirty="0"/>
          </a:p>
        </p:txBody>
      </p:sp>
      <p:sp>
        <p:nvSpPr>
          <p:cNvPr id="326660" name="Rectangle 2"/>
          <p:cNvSpPr>
            <a:spLocks noGrp="1" noRot="1" noChangeAspect="1" noChangeArrowheads="1" noTextEdit="1"/>
          </p:cNvSpPr>
          <p:nvPr>
            <p:ph type="sldImg"/>
          </p:nvPr>
        </p:nvSpPr>
        <p:spPr>
          <a:ln/>
        </p:spPr>
      </p:sp>
      <p:sp>
        <p:nvSpPr>
          <p:cNvPr id="326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847039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27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B8D91F56-81C5-4DEC-BD8C-E297F4527725}" type="slidenum">
              <a:rPr lang="en-US" sz="1300"/>
              <a:pPr eaLnBrk="1" hangingPunct="1"/>
              <a:t>58</a:t>
            </a:fld>
            <a:endParaRPr lang="en-US" sz="1300" dirty="0"/>
          </a:p>
        </p:txBody>
      </p:sp>
      <p:sp>
        <p:nvSpPr>
          <p:cNvPr id="327684" name="Rectangle 2"/>
          <p:cNvSpPr>
            <a:spLocks noGrp="1" noRot="1" noChangeAspect="1" noChangeArrowheads="1" noTextEdit="1"/>
          </p:cNvSpPr>
          <p:nvPr>
            <p:ph type="sldImg"/>
          </p:nvPr>
        </p:nvSpPr>
        <p:spPr>
          <a:ln/>
        </p:spPr>
      </p:sp>
      <p:sp>
        <p:nvSpPr>
          <p:cNvPr id="327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2821589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xmlns="" id="{E69C0E9E-64B9-4003-A3AB-3C186032A68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26627" name="Rectangle 7">
            <a:extLst>
              <a:ext uri="{FF2B5EF4-FFF2-40B4-BE49-F238E27FC236}">
                <a16:creationId xmlns:a16="http://schemas.microsoft.com/office/drawing/2014/main" xmlns="" id="{E5E27F49-FFD3-4821-BB6D-2624DF6ECE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7556B56C-8072-4C7F-8CA1-3F08E0DECEFE}" type="slidenum">
              <a:rPr lang="en-US" altLang="th-TH" sz="1300">
                <a:cs typeface="Arial" panose="020B0604020202020204" pitchFamily="34" charset="0"/>
              </a:rPr>
              <a:pPr/>
              <a:t>7</a:t>
            </a:fld>
            <a:endParaRPr lang="en-US" altLang="th-TH" sz="1300" dirty="0">
              <a:cs typeface="Arial" panose="020B0604020202020204" pitchFamily="34" charset="0"/>
            </a:endParaRPr>
          </a:p>
        </p:txBody>
      </p:sp>
      <p:sp>
        <p:nvSpPr>
          <p:cNvPr id="26628" name="Rectangle 2">
            <a:extLst>
              <a:ext uri="{FF2B5EF4-FFF2-40B4-BE49-F238E27FC236}">
                <a16:creationId xmlns:a16="http://schemas.microsoft.com/office/drawing/2014/main" xmlns="" id="{4D577B67-4C02-401C-8A79-44FBE4B2E3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3">
            <a:extLst>
              <a:ext uri="{FF2B5EF4-FFF2-40B4-BE49-F238E27FC236}">
                <a16:creationId xmlns:a16="http://schemas.microsoft.com/office/drawing/2014/main" xmlns="" id="{A0AA7C5D-7202-47A3-9B44-A8AAE90834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2839783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287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4A9A4DD3-6FE3-4B96-85D7-B93A647A1A97}" type="slidenum">
              <a:rPr lang="en-US" sz="1300"/>
              <a:pPr eaLnBrk="1" hangingPunct="1"/>
              <a:t>59</a:t>
            </a:fld>
            <a:endParaRPr lang="en-US" sz="1300" dirty="0"/>
          </a:p>
        </p:txBody>
      </p:sp>
      <p:sp>
        <p:nvSpPr>
          <p:cNvPr id="328708" name="Rectangle 2"/>
          <p:cNvSpPr>
            <a:spLocks noGrp="1" noRot="1" noChangeAspect="1" noChangeArrowheads="1" noTextEdit="1"/>
          </p:cNvSpPr>
          <p:nvPr>
            <p:ph type="sldImg"/>
          </p:nvPr>
        </p:nvSpPr>
        <p:spPr>
          <a:ln/>
        </p:spPr>
      </p:sp>
      <p:sp>
        <p:nvSpPr>
          <p:cNvPr id="328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29540468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a:extLst>
              <a:ext uri="{FF2B5EF4-FFF2-40B4-BE49-F238E27FC236}">
                <a16:creationId xmlns:a16="http://schemas.microsoft.com/office/drawing/2014/main" xmlns="" id="{C73F1A56-743F-4BC5-93B1-240E1FD1D4D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r>
              <a:rPr lang="th-TH" altLang="th-TH" dirty="0">
                <a:latin typeface="Arial" panose="020B0604020202020204" pitchFamily="34" charset="0"/>
                <a:cs typeface="Arial" panose="020B0604020202020204" pitchFamily="34" charset="0"/>
              </a:rPr>
              <a:t>1/6/12</a:t>
            </a:r>
          </a:p>
        </p:txBody>
      </p:sp>
      <p:sp>
        <p:nvSpPr>
          <p:cNvPr id="112643" name="Rectangle 7">
            <a:extLst>
              <a:ext uri="{FF2B5EF4-FFF2-40B4-BE49-F238E27FC236}">
                <a16:creationId xmlns:a16="http://schemas.microsoft.com/office/drawing/2014/main" xmlns="" id="{54BF3FA4-CC63-46A7-B19A-DDF589E822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AA80AB99-9A32-4765-92BA-EB7ED7E7C170}" type="slidenum">
              <a:rPr lang="en-US" altLang="th-TH">
                <a:latin typeface="Arial" panose="020B0604020202020204" pitchFamily="34" charset="0"/>
                <a:cs typeface="Arial" panose="020B0604020202020204" pitchFamily="34" charset="0"/>
              </a:rPr>
              <a:pPr>
                <a:spcBef>
                  <a:spcPct val="0"/>
                </a:spcBef>
              </a:pPr>
              <a:t>62</a:t>
            </a:fld>
            <a:endParaRPr lang="en-US" altLang="th-TH" dirty="0">
              <a:latin typeface="Arial" panose="020B0604020202020204" pitchFamily="34" charset="0"/>
              <a:cs typeface="Arial" panose="020B0604020202020204" pitchFamily="34" charset="0"/>
            </a:endParaRPr>
          </a:p>
        </p:txBody>
      </p:sp>
      <p:sp>
        <p:nvSpPr>
          <p:cNvPr id="112644" name="Rectangle 2">
            <a:extLst>
              <a:ext uri="{FF2B5EF4-FFF2-40B4-BE49-F238E27FC236}">
                <a16:creationId xmlns:a16="http://schemas.microsoft.com/office/drawing/2014/main" xmlns="" id="{C6A728B6-25F8-4EEE-9089-400762A482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5" name="Rectangle 3">
            <a:extLst>
              <a:ext uri="{FF2B5EF4-FFF2-40B4-BE49-F238E27FC236}">
                <a16:creationId xmlns:a16="http://schemas.microsoft.com/office/drawing/2014/main" xmlns="" id="{77B2F39A-76EA-4914-AA66-116D90EF41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p>
        </p:txBody>
      </p:sp>
    </p:spTree>
    <p:extLst>
      <p:ext uri="{BB962C8B-B14F-4D97-AF65-F5344CB8AC3E}">
        <p14:creationId xmlns:p14="http://schemas.microsoft.com/office/powerpoint/2010/main" val="20371227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xmlns="" id="{CB932564-04D5-47C5-81F5-2D7926BBB41B}"/>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r>
              <a:rPr lang="th-TH" altLang="th-TH" dirty="0">
                <a:latin typeface="Arial" panose="020B0604020202020204" pitchFamily="34" charset="0"/>
                <a:cs typeface="Arial" panose="020B0604020202020204" pitchFamily="34" charset="0"/>
              </a:rPr>
              <a:t>1/6/12</a:t>
            </a:r>
          </a:p>
        </p:txBody>
      </p:sp>
      <p:sp>
        <p:nvSpPr>
          <p:cNvPr id="114691" name="Rectangle 7">
            <a:extLst>
              <a:ext uri="{FF2B5EF4-FFF2-40B4-BE49-F238E27FC236}">
                <a16:creationId xmlns:a16="http://schemas.microsoft.com/office/drawing/2014/main" xmlns="" id="{E77CF8CE-FA9D-4D0B-B93D-728A0EF050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94D4D49E-11A3-4FA0-A2B7-E15EAD1C35FA}" type="slidenum">
              <a:rPr lang="en-US" altLang="th-TH">
                <a:latin typeface="Arial" panose="020B0604020202020204" pitchFamily="34" charset="0"/>
                <a:cs typeface="Arial" panose="020B0604020202020204" pitchFamily="34" charset="0"/>
              </a:rPr>
              <a:pPr>
                <a:spcBef>
                  <a:spcPct val="0"/>
                </a:spcBef>
              </a:pPr>
              <a:t>63</a:t>
            </a:fld>
            <a:endParaRPr lang="en-US" altLang="th-TH" dirty="0">
              <a:latin typeface="Arial" panose="020B0604020202020204" pitchFamily="34" charset="0"/>
              <a:cs typeface="Arial" panose="020B0604020202020204" pitchFamily="34" charset="0"/>
            </a:endParaRPr>
          </a:p>
        </p:txBody>
      </p:sp>
      <p:sp>
        <p:nvSpPr>
          <p:cNvPr id="114692" name="Rectangle 2">
            <a:extLst>
              <a:ext uri="{FF2B5EF4-FFF2-40B4-BE49-F238E27FC236}">
                <a16:creationId xmlns:a16="http://schemas.microsoft.com/office/drawing/2014/main" xmlns="" id="{A8FD70C6-957C-410B-B317-D6B2D32362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3" name="Rectangle 3">
            <a:extLst>
              <a:ext uri="{FF2B5EF4-FFF2-40B4-BE49-F238E27FC236}">
                <a16:creationId xmlns:a16="http://schemas.microsoft.com/office/drawing/2014/main" xmlns="" id="{1F1473E3-0BE3-446E-B520-B27CD1C95CE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p>
        </p:txBody>
      </p:sp>
    </p:spTree>
    <p:extLst>
      <p:ext uri="{BB962C8B-B14F-4D97-AF65-F5344CB8AC3E}">
        <p14:creationId xmlns:p14="http://schemas.microsoft.com/office/powerpoint/2010/main" val="28189531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a:extLst>
              <a:ext uri="{FF2B5EF4-FFF2-40B4-BE49-F238E27FC236}">
                <a16:creationId xmlns:a16="http://schemas.microsoft.com/office/drawing/2014/main" xmlns="" id="{BE040218-D12E-4724-94CC-B473C0A7292C}"/>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fontAlgn="base">
              <a:spcBef>
                <a:spcPct val="0"/>
              </a:spcBef>
              <a:spcAft>
                <a:spcPct val="0"/>
              </a:spcAft>
            </a:pPr>
            <a:r>
              <a:rPr lang="th-TH" altLang="th-TH" dirty="0">
                <a:latin typeface="Arial" panose="020B0604020202020204" pitchFamily="34" charset="0"/>
                <a:cs typeface="Arial" panose="020B0604020202020204" pitchFamily="34" charset="0"/>
              </a:rPr>
              <a:t>1/6/12</a:t>
            </a:r>
          </a:p>
        </p:txBody>
      </p:sp>
      <p:sp>
        <p:nvSpPr>
          <p:cNvPr id="116739" name="Rectangle 7">
            <a:extLst>
              <a:ext uri="{FF2B5EF4-FFF2-40B4-BE49-F238E27FC236}">
                <a16:creationId xmlns:a16="http://schemas.microsoft.com/office/drawing/2014/main" xmlns="" id="{A17F9220-3462-452C-8101-62B04771CE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3D565955-4D58-471F-A19A-8E66558DB145}" type="slidenum">
              <a:rPr lang="en-US" altLang="th-TH">
                <a:latin typeface="Arial" panose="020B0604020202020204" pitchFamily="34" charset="0"/>
                <a:cs typeface="Arial" panose="020B0604020202020204" pitchFamily="34" charset="0"/>
              </a:rPr>
              <a:pPr>
                <a:spcBef>
                  <a:spcPct val="0"/>
                </a:spcBef>
              </a:pPr>
              <a:t>64</a:t>
            </a:fld>
            <a:endParaRPr lang="en-US" altLang="th-TH" dirty="0">
              <a:latin typeface="Arial" panose="020B0604020202020204" pitchFamily="34" charset="0"/>
              <a:cs typeface="Arial" panose="020B0604020202020204" pitchFamily="34" charset="0"/>
            </a:endParaRPr>
          </a:p>
        </p:txBody>
      </p:sp>
      <p:sp>
        <p:nvSpPr>
          <p:cNvPr id="116740" name="Rectangle 2">
            <a:extLst>
              <a:ext uri="{FF2B5EF4-FFF2-40B4-BE49-F238E27FC236}">
                <a16:creationId xmlns:a16="http://schemas.microsoft.com/office/drawing/2014/main" xmlns="" id="{B41B1672-09A6-4182-B65C-FFC428DF1B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41" name="Rectangle 3">
            <a:extLst>
              <a:ext uri="{FF2B5EF4-FFF2-40B4-BE49-F238E27FC236}">
                <a16:creationId xmlns:a16="http://schemas.microsoft.com/office/drawing/2014/main" xmlns="" id="{54C61035-A8FA-4CFB-9779-8023147A0E2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p>
        </p:txBody>
      </p:sp>
    </p:spTree>
    <p:extLst>
      <p:ext uri="{BB962C8B-B14F-4D97-AF65-F5344CB8AC3E}">
        <p14:creationId xmlns:p14="http://schemas.microsoft.com/office/powerpoint/2010/main" val="2705487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29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E7257881-3C72-4F46-A7C7-84DEE01B74FA}" type="slidenum">
              <a:rPr lang="en-US" sz="1300"/>
              <a:pPr eaLnBrk="1" hangingPunct="1"/>
              <a:t>65</a:t>
            </a:fld>
            <a:endParaRPr lang="en-US" sz="1300" dirty="0"/>
          </a:p>
        </p:txBody>
      </p:sp>
      <p:sp>
        <p:nvSpPr>
          <p:cNvPr id="329732" name="Rectangle 2"/>
          <p:cNvSpPr>
            <a:spLocks noGrp="1" noRot="1" noChangeAspect="1" noChangeArrowheads="1" noTextEdit="1"/>
          </p:cNvSpPr>
          <p:nvPr>
            <p:ph type="sldImg"/>
          </p:nvPr>
        </p:nvSpPr>
        <p:spPr>
          <a:ln/>
        </p:spPr>
      </p:sp>
      <p:sp>
        <p:nvSpPr>
          <p:cNvPr id="329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729184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xmlns="" id="{6C723400-ADD9-4BFD-922F-A22F054D6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95729262-AFDE-449E-86E9-9BDFE65757C3}" type="slidenum">
              <a:rPr lang="en-US" altLang="th-TH">
                <a:latin typeface="Arial" panose="020B0604020202020204" pitchFamily="34" charset="0"/>
                <a:cs typeface="Angsana New" panose="02020603050405020304" pitchFamily="18" charset="-34"/>
              </a:rPr>
              <a:pPr>
                <a:spcBef>
                  <a:spcPct val="0"/>
                </a:spcBef>
              </a:pPr>
              <a:t>66</a:t>
            </a:fld>
            <a:endParaRPr lang="th-TH" altLang="th-TH" dirty="0">
              <a:latin typeface="Arial" panose="020B0604020202020204" pitchFamily="34" charset="0"/>
              <a:cs typeface="Angsana New" panose="02020603050405020304" pitchFamily="18" charset="-34"/>
            </a:endParaRPr>
          </a:p>
        </p:txBody>
      </p:sp>
      <p:sp>
        <p:nvSpPr>
          <p:cNvPr id="121859" name="Rectangle 2">
            <a:extLst>
              <a:ext uri="{FF2B5EF4-FFF2-40B4-BE49-F238E27FC236}">
                <a16:creationId xmlns:a16="http://schemas.microsoft.com/office/drawing/2014/main" xmlns="" id="{A61816EC-D632-4623-8AF9-55BE4ED0DD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a:extLst>
              <a:ext uri="{FF2B5EF4-FFF2-40B4-BE49-F238E27FC236}">
                <a16:creationId xmlns:a16="http://schemas.microsoft.com/office/drawing/2014/main" xmlns="" id="{D5B68816-8C7C-4B1A-B7D9-25D75D55FE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41410899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xmlns="" id="{E29BA286-914E-4005-8D5F-CA00CFBD88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FF5BC931-C145-4EB6-BD88-A84CAD64EF56}" type="slidenum">
              <a:rPr lang="en-US" altLang="th-TH">
                <a:latin typeface="Arial" panose="020B0604020202020204" pitchFamily="34" charset="0"/>
                <a:cs typeface="Angsana New" panose="02020603050405020304" pitchFamily="18" charset="-34"/>
              </a:rPr>
              <a:pPr>
                <a:spcBef>
                  <a:spcPct val="0"/>
                </a:spcBef>
              </a:pPr>
              <a:t>67</a:t>
            </a:fld>
            <a:endParaRPr lang="th-TH" altLang="th-TH" dirty="0">
              <a:latin typeface="Arial" panose="020B0604020202020204" pitchFamily="34" charset="0"/>
              <a:cs typeface="Angsana New" panose="02020603050405020304" pitchFamily="18" charset="-34"/>
            </a:endParaRPr>
          </a:p>
        </p:txBody>
      </p:sp>
      <p:sp>
        <p:nvSpPr>
          <p:cNvPr id="123907" name="Rectangle 2">
            <a:extLst>
              <a:ext uri="{FF2B5EF4-FFF2-40B4-BE49-F238E27FC236}">
                <a16:creationId xmlns:a16="http://schemas.microsoft.com/office/drawing/2014/main" xmlns="" id="{F4F2FA49-FE16-48A4-9617-4247A82AA0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3">
            <a:extLst>
              <a:ext uri="{FF2B5EF4-FFF2-40B4-BE49-F238E27FC236}">
                <a16:creationId xmlns:a16="http://schemas.microsoft.com/office/drawing/2014/main" xmlns="" id="{94ECBA14-3FB0-4770-BC03-699AA33C74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32875924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xmlns="" id="{63D6E0E2-6C3E-4754-8854-B6D1016638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824666B0-D111-425D-B0FB-CEE3B6AC4653}" type="slidenum">
              <a:rPr lang="en-US" altLang="th-TH">
                <a:latin typeface="Arial" panose="020B0604020202020204" pitchFamily="34" charset="0"/>
                <a:cs typeface="Angsana New" panose="02020603050405020304" pitchFamily="18" charset="-34"/>
              </a:rPr>
              <a:pPr>
                <a:spcBef>
                  <a:spcPct val="0"/>
                </a:spcBef>
              </a:pPr>
              <a:t>68</a:t>
            </a:fld>
            <a:endParaRPr lang="th-TH" altLang="th-TH" dirty="0">
              <a:latin typeface="Arial" panose="020B0604020202020204" pitchFamily="34" charset="0"/>
              <a:cs typeface="Angsana New" panose="02020603050405020304" pitchFamily="18" charset="-34"/>
            </a:endParaRPr>
          </a:p>
        </p:txBody>
      </p:sp>
      <p:sp>
        <p:nvSpPr>
          <p:cNvPr id="125955" name="Rectangle 2">
            <a:extLst>
              <a:ext uri="{FF2B5EF4-FFF2-40B4-BE49-F238E27FC236}">
                <a16:creationId xmlns:a16="http://schemas.microsoft.com/office/drawing/2014/main" xmlns="" id="{3738DD81-79E8-4270-B644-B2CBDD2A38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a:extLst>
              <a:ext uri="{FF2B5EF4-FFF2-40B4-BE49-F238E27FC236}">
                <a16:creationId xmlns:a16="http://schemas.microsoft.com/office/drawing/2014/main" xmlns="" id="{2F88D435-26B8-4F1F-A2E5-2188537751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42825958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xmlns="" id="{D7E47E1D-B6A6-43A9-A551-23FCC39C8C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13EB90A4-E411-45D4-A07B-B602F80E7BCE}" type="slidenum">
              <a:rPr lang="en-US" altLang="th-TH">
                <a:latin typeface="Arial" panose="020B0604020202020204" pitchFamily="34" charset="0"/>
                <a:cs typeface="Angsana New" panose="02020603050405020304" pitchFamily="18" charset="-34"/>
              </a:rPr>
              <a:pPr>
                <a:spcBef>
                  <a:spcPct val="0"/>
                </a:spcBef>
              </a:pPr>
              <a:t>69</a:t>
            </a:fld>
            <a:endParaRPr lang="th-TH" altLang="th-TH" dirty="0">
              <a:latin typeface="Arial" panose="020B0604020202020204" pitchFamily="34" charset="0"/>
              <a:cs typeface="Angsana New" panose="02020603050405020304" pitchFamily="18" charset="-34"/>
            </a:endParaRPr>
          </a:p>
        </p:txBody>
      </p:sp>
      <p:sp>
        <p:nvSpPr>
          <p:cNvPr id="128003" name="Rectangle 2">
            <a:extLst>
              <a:ext uri="{FF2B5EF4-FFF2-40B4-BE49-F238E27FC236}">
                <a16:creationId xmlns:a16="http://schemas.microsoft.com/office/drawing/2014/main" xmlns="" id="{8FDFC282-6DE3-4E09-B213-99766AACEA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a:extLst>
              <a:ext uri="{FF2B5EF4-FFF2-40B4-BE49-F238E27FC236}">
                <a16:creationId xmlns:a16="http://schemas.microsoft.com/office/drawing/2014/main" xmlns="" id="{373159A4-CDBD-4425-B435-DB969DB415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1691519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xmlns="" id="{4363C51F-BFF8-4C07-A9F7-E68D18DC08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39CA21EE-7E7C-45A2-BCB2-C5462E8ED6EE}" type="slidenum">
              <a:rPr lang="en-US" altLang="th-TH">
                <a:latin typeface="Arial" panose="020B0604020202020204" pitchFamily="34" charset="0"/>
                <a:cs typeface="Angsana New" panose="02020603050405020304" pitchFamily="18" charset="-34"/>
              </a:rPr>
              <a:pPr>
                <a:spcBef>
                  <a:spcPct val="0"/>
                </a:spcBef>
              </a:pPr>
              <a:t>71</a:t>
            </a:fld>
            <a:endParaRPr lang="th-TH" altLang="th-TH" dirty="0">
              <a:latin typeface="Arial" panose="020B0604020202020204" pitchFamily="34" charset="0"/>
              <a:cs typeface="Angsana New" panose="02020603050405020304" pitchFamily="18" charset="-34"/>
            </a:endParaRPr>
          </a:p>
        </p:txBody>
      </p:sp>
      <p:sp>
        <p:nvSpPr>
          <p:cNvPr id="131075" name="Rectangle 2">
            <a:extLst>
              <a:ext uri="{FF2B5EF4-FFF2-40B4-BE49-F238E27FC236}">
                <a16:creationId xmlns:a16="http://schemas.microsoft.com/office/drawing/2014/main" xmlns="" id="{ABBCC87F-26C7-462E-B6F0-AA1DBAF82D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a:extLst>
              <a:ext uri="{FF2B5EF4-FFF2-40B4-BE49-F238E27FC236}">
                <a16:creationId xmlns:a16="http://schemas.microsoft.com/office/drawing/2014/main" xmlns="" id="{0CA60CED-6EEF-4CD7-AF72-07B2FAE232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204431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xmlns="" id="{C6A45924-92E5-4F99-A64A-3235E404B0D1}"/>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28675" name="Rectangle 7">
            <a:extLst>
              <a:ext uri="{FF2B5EF4-FFF2-40B4-BE49-F238E27FC236}">
                <a16:creationId xmlns:a16="http://schemas.microsoft.com/office/drawing/2014/main" xmlns="" id="{9B7BC6B5-61E7-437F-A089-C82CEFFE83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A1EF5C93-5B2F-4D36-8D19-D0C50EF1AAD2}" type="slidenum">
              <a:rPr lang="en-US" altLang="th-TH" sz="1300">
                <a:cs typeface="Arial" panose="020B0604020202020204" pitchFamily="34" charset="0"/>
              </a:rPr>
              <a:pPr/>
              <a:t>8</a:t>
            </a:fld>
            <a:endParaRPr lang="en-US" altLang="th-TH" sz="1300" dirty="0">
              <a:cs typeface="Arial" panose="020B0604020202020204" pitchFamily="34" charset="0"/>
            </a:endParaRPr>
          </a:p>
        </p:txBody>
      </p:sp>
      <p:sp>
        <p:nvSpPr>
          <p:cNvPr id="28676" name="Rectangle 2">
            <a:extLst>
              <a:ext uri="{FF2B5EF4-FFF2-40B4-BE49-F238E27FC236}">
                <a16:creationId xmlns:a16="http://schemas.microsoft.com/office/drawing/2014/main" xmlns="" id="{245AA651-5EB4-448D-BB53-850E18CB76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3">
            <a:extLst>
              <a:ext uri="{FF2B5EF4-FFF2-40B4-BE49-F238E27FC236}">
                <a16:creationId xmlns:a16="http://schemas.microsoft.com/office/drawing/2014/main" xmlns="" id="{DE9C513F-4566-46AE-826B-9AC7519A84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1097528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xmlns="" id="{A2F68CA5-57C2-48CB-BF65-CB0E53A5FE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CB8E1C9A-974A-4168-9B11-BFA49D8513DD}" type="slidenum">
              <a:rPr lang="en-US" altLang="th-TH">
                <a:latin typeface="Arial" panose="020B0604020202020204" pitchFamily="34" charset="0"/>
                <a:cs typeface="Angsana New" panose="02020603050405020304" pitchFamily="18" charset="-34"/>
              </a:rPr>
              <a:pPr>
                <a:spcBef>
                  <a:spcPct val="0"/>
                </a:spcBef>
              </a:pPr>
              <a:t>72</a:t>
            </a:fld>
            <a:endParaRPr lang="th-TH" altLang="th-TH" dirty="0">
              <a:latin typeface="Arial" panose="020B0604020202020204" pitchFamily="34" charset="0"/>
              <a:cs typeface="Angsana New" panose="02020603050405020304" pitchFamily="18" charset="-34"/>
            </a:endParaRPr>
          </a:p>
        </p:txBody>
      </p:sp>
      <p:sp>
        <p:nvSpPr>
          <p:cNvPr id="135171" name="Rectangle 2">
            <a:extLst>
              <a:ext uri="{FF2B5EF4-FFF2-40B4-BE49-F238E27FC236}">
                <a16:creationId xmlns:a16="http://schemas.microsoft.com/office/drawing/2014/main" xmlns="" id="{17B914BC-6A04-41EA-8E7D-FCD2D68D50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a:extLst>
              <a:ext uri="{FF2B5EF4-FFF2-40B4-BE49-F238E27FC236}">
                <a16:creationId xmlns:a16="http://schemas.microsoft.com/office/drawing/2014/main" xmlns="" id="{FFEBFD75-A603-4B47-A6A1-480D5BB3C8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3648300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xmlns="" id="{5590704C-BD4B-4B77-86D8-3438105678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B924625F-DF14-4550-B041-B3F831979231}" type="slidenum">
              <a:rPr lang="en-US" altLang="th-TH">
                <a:latin typeface="Arial" panose="020B0604020202020204" pitchFamily="34" charset="0"/>
                <a:cs typeface="Angsana New" panose="02020603050405020304" pitchFamily="18" charset="-34"/>
              </a:rPr>
              <a:pPr>
                <a:spcBef>
                  <a:spcPct val="0"/>
                </a:spcBef>
              </a:pPr>
              <a:t>73</a:t>
            </a:fld>
            <a:endParaRPr lang="th-TH" altLang="th-TH" dirty="0">
              <a:latin typeface="Arial" panose="020B0604020202020204" pitchFamily="34" charset="0"/>
              <a:cs typeface="Angsana New" panose="02020603050405020304" pitchFamily="18" charset="-34"/>
            </a:endParaRPr>
          </a:p>
        </p:txBody>
      </p:sp>
      <p:sp>
        <p:nvSpPr>
          <p:cNvPr id="137219" name="Rectangle 2">
            <a:extLst>
              <a:ext uri="{FF2B5EF4-FFF2-40B4-BE49-F238E27FC236}">
                <a16:creationId xmlns:a16="http://schemas.microsoft.com/office/drawing/2014/main" xmlns="" id="{0D0B32C8-6030-4E4C-A62E-F1D962B21F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20" name="Rectangle 3">
            <a:extLst>
              <a:ext uri="{FF2B5EF4-FFF2-40B4-BE49-F238E27FC236}">
                <a16:creationId xmlns:a16="http://schemas.microsoft.com/office/drawing/2014/main" xmlns="" id="{F71076BD-2FFB-418B-B627-52C77C7960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17828574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xmlns="" id="{AC7ADFA1-26A8-4D78-9B14-ED064B3F40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B22E0E31-E40B-4D4D-833C-928DF7534042}" type="slidenum">
              <a:rPr lang="en-US" altLang="th-TH">
                <a:latin typeface="Arial" panose="020B0604020202020204" pitchFamily="34" charset="0"/>
                <a:cs typeface="Angsana New" panose="02020603050405020304" pitchFamily="18" charset="-34"/>
              </a:rPr>
              <a:pPr>
                <a:spcBef>
                  <a:spcPct val="0"/>
                </a:spcBef>
              </a:pPr>
              <a:t>74</a:t>
            </a:fld>
            <a:endParaRPr lang="th-TH" altLang="th-TH" dirty="0">
              <a:latin typeface="Arial" panose="020B0604020202020204" pitchFamily="34" charset="0"/>
              <a:cs typeface="Angsana New" panose="02020603050405020304" pitchFamily="18" charset="-34"/>
            </a:endParaRPr>
          </a:p>
        </p:txBody>
      </p:sp>
      <p:sp>
        <p:nvSpPr>
          <p:cNvPr id="139267" name="Rectangle 2">
            <a:extLst>
              <a:ext uri="{FF2B5EF4-FFF2-40B4-BE49-F238E27FC236}">
                <a16:creationId xmlns:a16="http://schemas.microsoft.com/office/drawing/2014/main" xmlns="" id="{533061A0-2FE0-48C2-BD6A-D0E36FB44D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8" name="Rectangle 3">
            <a:extLst>
              <a:ext uri="{FF2B5EF4-FFF2-40B4-BE49-F238E27FC236}">
                <a16:creationId xmlns:a16="http://schemas.microsoft.com/office/drawing/2014/main" xmlns="" id="{D8340C13-EF30-48F7-ADC5-0B35C7C85D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723077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xmlns="" id="{6AF9C83F-5EB6-4FBD-8826-C7344F4E0C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234EA200-BB53-4356-A9AE-8F9B45367201}" type="slidenum">
              <a:rPr lang="en-US" altLang="th-TH">
                <a:latin typeface="Arial" panose="020B0604020202020204" pitchFamily="34" charset="0"/>
                <a:cs typeface="Angsana New" panose="02020603050405020304" pitchFamily="18" charset="-34"/>
              </a:rPr>
              <a:pPr>
                <a:spcBef>
                  <a:spcPct val="0"/>
                </a:spcBef>
              </a:pPr>
              <a:t>75</a:t>
            </a:fld>
            <a:endParaRPr lang="th-TH" altLang="th-TH" dirty="0">
              <a:latin typeface="Arial" panose="020B0604020202020204" pitchFamily="34" charset="0"/>
              <a:cs typeface="Angsana New" panose="02020603050405020304" pitchFamily="18" charset="-34"/>
            </a:endParaRPr>
          </a:p>
        </p:txBody>
      </p:sp>
      <p:sp>
        <p:nvSpPr>
          <p:cNvPr id="141315" name="Rectangle 2">
            <a:extLst>
              <a:ext uri="{FF2B5EF4-FFF2-40B4-BE49-F238E27FC236}">
                <a16:creationId xmlns:a16="http://schemas.microsoft.com/office/drawing/2014/main" xmlns="" id="{FFE13D53-1BFD-43FE-9213-2EF02C688A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a:extLst>
              <a:ext uri="{FF2B5EF4-FFF2-40B4-BE49-F238E27FC236}">
                <a16:creationId xmlns:a16="http://schemas.microsoft.com/office/drawing/2014/main" xmlns="" id="{7275F126-FB07-425E-9A66-EAAABF6318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1769241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xmlns="" id="{39F338FC-A5CB-4341-8EB3-EC8FF07F8C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0DC8D388-EF8D-49C6-AF5E-FF610638F82A}" type="slidenum">
              <a:rPr lang="en-US" altLang="th-TH">
                <a:latin typeface="Arial" panose="020B0604020202020204" pitchFamily="34" charset="0"/>
                <a:cs typeface="Angsana New" panose="02020603050405020304" pitchFamily="18" charset="-34"/>
              </a:rPr>
              <a:pPr>
                <a:spcBef>
                  <a:spcPct val="0"/>
                </a:spcBef>
              </a:pPr>
              <a:t>76</a:t>
            </a:fld>
            <a:endParaRPr lang="th-TH" altLang="th-TH" dirty="0">
              <a:latin typeface="Arial" panose="020B0604020202020204" pitchFamily="34" charset="0"/>
              <a:cs typeface="Angsana New" panose="02020603050405020304" pitchFamily="18" charset="-34"/>
            </a:endParaRPr>
          </a:p>
        </p:txBody>
      </p:sp>
      <p:sp>
        <p:nvSpPr>
          <p:cNvPr id="143363" name="Rectangle 2">
            <a:extLst>
              <a:ext uri="{FF2B5EF4-FFF2-40B4-BE49-F238E27FC236}">
                <a16:creationId xmlns:a16="http://schemas.microsoft.com/office/drawing/2014/main" xmlns="" id="{4F08B26A-F1BC-4D60-9BEE-5ECBC7A63E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4" name="Rectangle 3">
            <a:extLst>
              <a:ext uri="{FF2B5EF4-FFF2-40B4-BE49-F238E27FC236}">
                <a16:creationId xmlns:a16="http://schemas.microsoft.com/office/drawing/2014/main" xmlns="" id="{0D288C4D-C016-4232-BBC0-6482905B2E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31963602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xmlns="" id="{E00CBF13-762D-4A33-B7F5-3CDD2EFF8B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88C28802-9A35-4F92-86E0-1F1D7568CC34}" type="slidenum">
              <a:rPr lang="en-US" altLang="th-TH">
                <a:latin typeface="Arial" panose="020B0604020202020204" pitchFamily="34" charset="0"/>
                <a:cs typeface="Angsana New" panose="02020603050405020304" pitchFamily="18" charset="-34"/>
              </a:rPr>
              <a:pPr>
                <a:spcBef>
                  <a:spcPct val="0"/>
                </a:spcBef>
              </a:pPr>
              <a:t>77</a:t>
            </a:fld>
            <a:endParaRPr lang="th-TH" altLang="th-TH" dirty="0">
              <a:latin typeface="Arial" panose="020B0604020202020204" pitchFamily="34" charset="0"/>
              <a:cs typeface="Angsana New" panose="02020603050405020304" pitchFamily="18" charset="-34"/>
            </a:endParaRPr>
          </a:p>
        </p:txBody>
      </p:sp>
      <p:sp>
        <p:nvSpPr>
          <p:cNvPr id="145411" name="Rectangle 2">
            <a:extLst>
              <a:ext uri="{FF2B5EF4-FFF2-40B4-BE49-F238E27FC236}">
                <a16:creationId xmlns:a16="http://schemas.microsoft.com/office/drawing/2014/main" xmlns="" id="{967D1143-8782-4386-A974-487EA3F3D0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2" name="Rectangle 3">
            <a:extLst>
              <a:ext uri="{FF2B5EF4-FFF2-40B4-BE49-F238E27FC236}">
                <a16:creationId xmlns:a16="http://schemas.microsoft.com/office/drawing/2014/main" xmlns="" id="{ECE96940-7E17-4248-B7D3-A051D4F8D9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26104263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xmlns="" id="{FC442BD0-6C70-4286-BE2A-A5F869652E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9AE78CC1-D163-4CDF-9AD4-1FF7390056D8}" type="slidenum">
              <a:rPr lang="en-US" altLang="th-TH">
                <a:latin typeface="Arial" panose="020B0604020202020204" pitchFamily="34" charset="0"/>
                <a:cs typeface="Angsana New" panose="02020603050405020304" pitchFamily="18" charset="-34"/>
              </a:rPr>
              <a:pPr>
                <a:spcBef>
                  <a:spcPct val="0"/>
                </a:spcBef>
              </a:pPr>
              <a:t>78</a:t>
            </a:fld>
            <a:endParaRPr lang="th-TH" altLang="th-TH" dirty="0">
              <a:latin typeface="Arial" panose="020B0604020202020204" pitchFamily="34" charset="0"/>
              <a:cs typeface="Angsana New" panose="02020603050405020304" pitchFamily="18" charset="-34"/>
            </a:endParaRPr>
          </a:p>
        </p:txBody>
      </p:sp>
      <p:sp>
        <p:nvSpPr>
          <p:cNvPr id="147459" name="Rectangle 2">
            <a:extLst>
              <a:ext uri="{FF2B5EF4-FFF2-40B4-BE49-F238E27FC236}">
                <a16:creationId xmlns:a16="http://schemas.microsoft.com/office/drawing/2014/main" xmlns="" id="{F16EF6C3-FA4F-4DFE-AD70-4FE34B48D1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60" name="Rectangle 3">
            <a:extLst>
              <a:ext uri="{FF2B5EF4-FFF2-40B4-BE49-F238E27FC236}">
                <a16:creationId xmlns:a16="http://schemas.microsoft.com/office/drawing/2014/main" xmlns="" id="{69BF910E-E4F2-4C02-AF4F-3B303AF852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17562064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xmlns="" id="{99D77115-6D63-42E3-B4C9-24C348EFF4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1C6F8A66-5E6C-478C-A41D-A1C97C88994A}" type="slidenum">
              <a:rPr lang="en-US" altLang="th-TH">
                <a:latin typeface="Arial" panose="020B0604020202020204" pitchFamily="34" charset="0"/>
                <a:cs typeface="Angsana New" panose="02020603050405020304" pitchFamily="18" charset="-34"/>
              </a:rPr>
              <a:pPr>
                <a:spcBef>
                  <a:spcPct val="0"/>
                </a:spcBef>
              </a:pPr>
              <a:t>79</a:t>
            </a:fld>
            <a:endParaRPr lang="th-TH" altLang="th-TH" dirty="0">
              <a:latin typeface="Arial" panose="020B0604020202020204" pitchFamily="34" charset="0"/>
              <a:cs typeface="Angsana New" panose="02020603050405020304" pitchFamily="18" charset="-34"/>
            </a:endParaRPr>
          </a:p>
        </p:txBody>
      </p:sp>
      <p:sp>
        <p:nvSpPr>
          <p:cNvPr id="149507" name="Rectangle 2">
            <a:extLst>
              <a:ext uri="{FF2B5EF4-FFF2-40B4-BE49-F238E27FC236}">
                <a16:creationId xmlns:a16="http://schemas.microsoft.com/office/drawing/2014/main" xmlns="" id="{4019B820-A618-4461-9451-971ECB4D0D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8" name="Rectangle 3">
            <a:extLst>
              <a:ext uri="{FF2B5EF4-FFF2-40B4-BE49-F238E27FC236}">
                <a16:creationId xmlns:a16="http://schemas.microsoft.com/office/drawing/2014/main" xmlns="" id="{0D382361-E604-48D4-9EDB-85A79568E6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16925612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a:extLst>
              <a:ext uri="{FF2B5EF4-FFF2-40B4-BE49-F238E27FC236}">
                <a16:creationId xmlns:a16="http://schemas.microsoft.com/office/drawing/2014/main" xmlns="" id="{86434718-93B4-477A-AB84-2CBA0A2DFA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DCB76A92-84A0-4001-BBC0-A43C84448840}" type="slidenum">
              <a:rPr lang="en-US" altLang="th-TH">
                <a:latin typeface="Arial" panose="020B0604020202020204" pitchFamily="34" charset="0"/>
                <a:cs typeface="Angsana New" panose="02020603050405020304" pitchFamily="18" charset="-34"/>
              </a:rPr>
              <a:pPr>
                <a:spcBef>
                  <a:spcPct val="0"/>
                </a:spcBef>
              </a:pPr>
              <a:t>80</a:t>
            </a:fld>
            <a:endParaRPr lang="th-TH" altLang="th-TH" dirty="0">
              <a:latin typeface="Arial" panose="020B0604020202020204" pitchFamily="34" charset="0"/>
              <a:cs typeface="Angsana New" panose="02020603050405020304" pitchFamily="18" charset="-34"/>
            </a:endParaRPr>
          </a:p>
        </p:txBody>
      </p:sp>
      <p:sp>
        <p:nvSpPr>
          <p:cNvPr id="151555" name="Rectangle 2">
            <a:extLst>
              <a:ext uri="{FF2B5EF4-FFF2-40B4-BE49-F238E27FC236}">
                <a16:creationId xmlns:a16="http://schemas.microsoft.com/office/drawing/2014/main" xmlns="" id="{6BCA5423-2160-4E88-B1DC-E739BED265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6" name="Rectangle 3">
            <a:extLst>
              <a:ext uri="{FF2B5EF4-FFF2-40B4-BE49-F238E27FC236}">
                <a16:creationId xmlns:a16="http://schemas.microsoft.com/office/drawing/2014/main" xmlns="" id="{BF5F0292-77CE-4741-8673-35162FDD60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31415932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xmlns="" id="{A1F4B815-F326-4842-9626-7551AA17A1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804763" indent="-309524">
              <a:spcBef>
                <a:spcPct val="30000"/>
              </a:spcBef>
              <a:defRPr>
                <a:solidFill>
                  <a:schemeClr val="tx1"/>
                </a:solidFill>
                <a:latin typeface="Calibri" panose="020F0502020204030204" pitchFamily="34" charset="0"/>
                <a:cs typeface="Cordia New" panose="020B0304020202020204" pitchFamily="34" charset="-34"/>
              </a:defRPr>
            </a:lvl2pPr>
            <a:lvl3pPr marL="1238098" indent="-247620">
              <a:spcBef>
                <a:spcPct val="30000"/>
              </a:spcBef>
              <a:defRPr>
                <a:solidFill>
                  <a:schemeClr val="tx1"/>
                </a:solidFill>
                <a:latin typeface="Calibri" panose="020F0502020204030204" pitchFamily="34" charset="0"/>
                <a:cs typeface="Cordia New" panose="020B0304020202020204" pitchFamily="34" charset="-34"/>
              </a:defRPr>
            </a:lvl3pPr>
            <a:lvl4pPr marL="1733337" indent="-247620">
              <a:spcBef>
                <a:spcPct val="30000"/>
              </a:spcBef>
              <a:defRPr>
                <a:solidFill>
                  <a:schemeClr val="tx1"/>
                </a:solidFill>
                <a:latin typeface="Calibri" panose="020F0502020204030204" pitchFamily="34" charset="0"/>
                <a:cs typeface="Cordia New" panose="020B0304020202020204" pitchFamily="34" charset="-34"/>
              </a:defRPr>
            </a:lvl4pPr>
            <a:lvl5pPr marL="2228576" indent="-247620">
              <a:spcBef>
                <a:spcPct val="30000"/>
              </a:spcBef>
              <a:defRPr>
                <a:solidFill>
                  <a:schemeClr val="tx1"/>
                </a:solidFill>
                <a:latin typeface="Calibri" panose="020F0502020204030204" pitchFamily="34" charset="0"/>
                <a:cs typeface="Cordia New" panose="020B0304020202020204" pitchFamily="34" charset="-34"/>
              </a:defRPr>
            </a:lvl5pPr>
            <a:lvl6pPr marL="2723815"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219054"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714293"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4209532" indent="-247620"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2B026113-A582-4058-BFFA-156D7A82FFE2}" type="slidenum">
              <a:rPr lang="en-US" altLang="th-TH">
                <a:latin typeface="Arial" panose="020B0604020202020204" pitchFamily="34" charset="0"/>
                <a:cs typeface="Angsana New" panose="02020603050405020304" pitchFamily="18" charset="-34"/>
              </a:rPr>
              <a:pPr>
                <a:spcBef>
                  <a:spcPct val="0"/>
                </a:spcBef>
              </a:pPr>
              <a:t>81</a:t>
            </a:fld>
            <a:endParaRPr lang="th-TH" altLang="th-TH" dirty="0">
              <a:latin typeface="Arial" panose="020B0604020202020204" pitchFamily="34" charset="0"/>
              <a:cs typeface="Angsana New" panose="02020603050405020304" pitchFamily="18" charset="-34"/>
            </a:endParaRPr>
          </a:p>
        </p:txBody>
      </p:sp>
      <p:sp>
        <p:nvSpPr>
          <p:cNvPr id="153603" name="Rectangle 2">
            <a:extLst>
              <a:ext uri="{FF2B5EF4-FFF2-40B4-BE49-F238E27FC236}">
                <a16:creationId xmlns:a16="http://schemas.microsoft.com/office/drawing/2014/main" xmlns="" id="{22B30119-ED77-4173-855C-7406C8C95101}"/>
              </a:ext>
            </a:extLst>
          </p:cNvPr>
          <p:cNvSpPr>
            <a:spLocks noGrp="1" noRot="1" noChangeAspect="1" noChangeArrowheads="1" noTextEdit="1"/>
          </p:cNvSpPr>
          <p:nvPr>
            <p:ph type="sldImg"/>
          </p:nvPr>
        </p:nvSpPr>
        <p:spPr bwMode="auto">
          <a:xfrm>
            <a:off x="-261938" y="785813"/>
            <a:ext cx="7464426" cy="41989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4" name="Rectangle 3">
            <a:extLst>
              <a:ext uri="{FF2B5EF4-FFF2-40B4-BE49-F238E27FC236}">
                <a16:creationId xmlns:a16="http://schemas.microsoft.com/office/drawing/2014/main" xmlns="" id="{5584375A-97C5-4E1E-8387-A52DF0F41761}"/>
              </a:ext>
            </a:extLst>
          </p:cNvPr>
          <p:cNvSpPr>
            <a:spLocks noGrp="1" noChangeArrowheads="1"/>
          </p:cNvSpPr>
          <p:nvPr>
            <p:ph type="body" idx="1"/>
          </p:nvPr>
        </p:nvSpPr>
        <p:spPr bwMode="auto">
          <a:xfrm>
            <a:off x="925210" y="5247017"/>
            <a:ext cx="5092761" cy="498404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h-TH" dirty="0">
              <a:latin typeface="Arial" panose="020B0604020202020204" pitchFamily="34" charset="0"/>
            </a:endParaRPr>
          </a:p>
        </p:txBody>
      </p:sp>
    </p:spTree>
    <p:extLst>
      <p:ext uri="{BB962C8B-B14F-4D97-AF65-F5344CB8AC3E}">
        <p14:creationId xmlns:p14="http://schemas.microsoft.com/office/powerpoint/2010/main" val="1176904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xmlns="" id="{D150907E-DE7D-4F2B-9056-53A622094AF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30723" name="Rectangle 7">
            <a:extLst>
              <a:ext uri="{FF2B5EF4-FFF2-40B4-BE49-F238E27FC236}">
                <a16:creationId xmlns:a16="http://schemas.microsoft.com/office/drawing/2014/main" xmlns="" id="{68180B2D-404F-4B4B-81FC-68A57C08C9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02E34784-CCB2-49B0-A8BD-9094C0CFAD21}" type="slidenum">
              <a:rPr lang="en-US" altLang="th-TH" sz="1300">
                <a:cs typeface="Arial" panose="020B0604020202020204" pitchFamily="34" charset="0"/>
              </a:rPr>
              <a:pPr/>
              <a:t>9</a:t>
            </a:fld>
            <a:endParaRPr lang="en-US" altLang="th-TH" sz="1300" dirty="0">
              <a:cs typeface="Arial" panose="020B0604020202020204" pitchFamily="34" charset="0"/>
            </a:endParaRPr>
          </a:p>
        </p:txBody>
      </p:sp>
      <p:sp>
        <p:nvSpPr>
          <p:cNvPr id="30724" name="Rectangle 2">
            <a:extLst>
              <a:ext uri="{FF2B5EF4-FFF2-40B4-BE49-F238E27FC236}">
                <a16:creationId xmlns:a16="http://schemas.microsoft.com/office/drawing/2014/main" xmlns="" id="{16F41E3F-6A24-49E7-B4C5-856D4D7C3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3">
            <a:extLst>
              <a:ext uri="{FF2B5EF4-FFF2-40B4-BE49-F238E27FC236}">
                <a16:creationId xmlns:a16="http://schemas.microsoft.com/office/drawing/2014/main" xmlns="" id="{7E795467-511D-4A29-A537-4FD7BCBE9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28089093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962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19C3B0AD-CC8D-4FE2-93EA-013F1730F571}" type="slidenum">
              <a:rPr lang="en-US" sz="1300"/>
              <a:pPr eaLnBrk="1" hangingPunct="1"/>
              <a:t>83</a:t>
            </a:fld>
            <a:endParaRPr lang="en-US" sz="1300" dirty="0"/>
          </a:p>
        </p:txBody>
      </p:sp>
      <p:sp>
        <p:nvSpPr>
          <p:cNvPr id="396292" name="Rectangle 2"/>
          <p:cNvSpPr>
            <a:spLocks noGrp="1" noRot="1" noChangeAspect="1" noChangeArrowheads="1" noTextEdit="1"/>
          </p:cNvSpPr>
          <p:nvPr>
            <p:ph type="sldImg"/>
          </p:nvPr>
        </p:nvSpPr>
        <p:spPr>
          <a:ln/>
        </p:spPr>
      </p:sp>
      <p:sp>
        <p:nvSpPr>
          <p:cNvPr id="396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8356089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973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6FE253B3-7CA1-48AC-8827-23B4C9CD9010}" type="slidenum">
              <a:rPr lang="en-US" sz="1300"/>
              <a:pPr eaLnBrk="1" hangingPunct="1"/>
              <a:t>84</a:t>
            </a:fld>
            <a:endParaRPr lang="en-US" sz="1300" dirty="0"/>
          </a:p>
        </p:txBody>
      </p:sp>
      <p:sp>
        <p:nvSpPr>
          <p:cNvPr id="397316" name="Rectangle 2"/>
          <p:cNvSpPr>
            <a:spLocks noGrp="1" noRot="1" noChangeAspect="1" noChangeArrowheads="1" noTextEdit="1"/>
          </p:cNvSpPr>
          <p:nvPr>
            <p:ph type="sldImg"/>
          </p:nvPr>
        </p:nvSpPr>
        <p:spPr>
          <a:ln/>
        </p:spPr>
      </p:sp>
      <p:sp>
        <p:nvSpPr>
          <p:cNvPr id="397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39356350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9833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3E87810E-E07E-4FE0-B312-87DB37F4A439}" type="slidenum">
              <a:rPr lang="en-US" sz="1300"/>
              <a:pPr eaLnBrk="1" hangingPunct="1"/>
              <a:t>85</a:t>
            </a:fld>
            <a:endParaRPr lang="en-US" sz="1300" dirty="0"/>
          </a:p>
        </p:txBody>
      </p:sp>
      <p:sp>
        <p:nvSpPr>
          <p:cNvPr id="398340" name="Rectangle 2"/>
          <p:cNvSpPr>
            <a:spLocks noGrp="1" noRot="1" noChangeAspect="1" noChangeArrowheads="1" noTextEdit="1"/>
          </p:cNvSpPr>
          <p:nvPr>
            <p:ph type="sldImg"/>
          </p:nvPr>
        </p:nvSpPr>
        <p:spPr>
          <a:ln/>
        </p:spPr>
      </p:sp>
      <p:sp>
        <p:nvSpPr>
          <p:cNvPr id="398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829188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3993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2895B274-2A29-4F15-8D4A-67554B75CAF7}" type="slidenum">
              <a:rPr lang="en-US" sz="1300"/>
              <a:pPr eaLnBrk="1" hangingPunct="1"/>
              <a:t>86</a:t>
            </a:fld>
            <a:endParaRPr lang="en-US" sz="1300" dirty="0"/>
          </a:p>
        </p:txBody>
      </p:sp>
      <p:sp>
        <p:nvSpPr>
          <p:cNvPr id="399364" name="Rectangle 2"/>
          <p:cNvSpPr>
            <a:spLocks noGrp="1" noRot="1" noChangeAspect="1" noChangeArrowheads="1" noTextEdit="1"/>
          </p:cNvSpPr>
          <p:nvPr>
            <p:ph type="sldImg"/>
          </p:nvPr>
        </p:nvSpPr>
        <p:spPr>
          <a:ln/>
        </p:spPr>
      </p:sp>
      <p:sp>
        <p:nvSpPr>
          <p:cNvPr id="399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22896769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00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07E18D89-0CF3-466A-A630-D5760F7DBDE2}" type="slidenum">
              <a:rPr lang="en-US" sz="1300"/>
              <a:pPr eaLnBrk="1" hangingPunct="1"/>
              <a:t>87</a:t>
            </a:fld>
            <a:endParaRPr lang="en-US" sz="1300" dirty="0"/>
          </a:p>
        </p:txBody>
      </p:sp>
      <p:sp>
        <p:nvSpPr>
          <p:cNvPr id="400388" name="Rectangle 2"/>
          <p:cNvSpPr>
            <a:spLocks noGrp="1" noRot="1" noChangeAspect="1" noChangeArrowheads="1" noTextEdit="1"/>
          </p:cNvSpPr>
          <p:nvPr>
            <p:ph type="sldImg"/>
          </p:nvPr>
        </p:nvSpPr>
        <p:spPr>
          <a:ln/>
        </p:spPr>
      </p:sp>
      <p:sp>
        <p:nvSpPr>
          <p:cNvPr id="400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40467250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02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DA413690-3236-478F-A9A3-16BF68908C47}" type="slidenum">
              <a:rPr lang="en-US" sz="1300"/>
              <a:pPr eaLnBrk="1" hangingPunct="1"/>
              <a:t>88</a:t>
            </a:fld>
            <a:endParaRPr lang="en-US" sz="1300" dirty="0"/>
          </a:p>
        </p:txBody>
      </p:sp>
      <p:sp>
        <p:nvSpPr>
          <p:cNvPr id="402436" name="Rectangle 2"/>
          <p:cNvSpPr>
            <a:spLocks noGrp="1" noRot="1" noChangeAspect="1" noChangeArrowheads="1" noTextEdit="1"/>
          </p:cNvSpPr>
          <p:nvPr>
            <p:ph type="sldImg"/>
          </p:nvPr>
        </p:nvSpPr>
        <p:spPr>
          <a:ln/>
        </p:spPr>
      </p:sp>
      <p:sp>
        <p:nvSpPr>
          <p:cNvPr id="402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30657194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034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B6161662-D2A2-4171-92F7-344B24022A8D}" type="slidenum">
              <a:rPr lang="en-US" sz="1300"/>
              <a:pPr eaLnBrk="1" hangingPunct="1"/>
              <a:t>89</a:t>
            </a:fld>
            <a:endParaRPr lang="en-US" sz="1300" dirty="0"/>
          </a:p>
        </p:txBody>
      </p:sp>
      <p:sp>
        <p:nvSpPr>
          <p:cNvPr id="403460" name="Rectangle 2"/>
          <p:cNvSpPr>
            <a:spLocks noGrp="1" noRot="1" noChangeAspect="1" noChangeArrowheads="1" noTextEdit="1"/>
          </p:cNvSpPr>
          <p:nvPr>
            <p:ph type="sldImg"/>
          </p:nvPr>
        </p:nvSpPr>
        <p:spPr>
          <a:ln/>
        </p:spPr>
      </p:sp>
      <p:sp>
        <p:nvSpPr>
          <p:cNvPr id="403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11539269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04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9407380E-9D9D-4888-A136-90C0391432E1}" type="slidenum">
              <a:rPr lang="en-US" sz="1300"/>
              <a:pPr eaLnBrk="1" hangingPunct="1"/>
              <a:t>90</a:t>
            </a:fld>
            <a:endParaRPr lang="en-US" sz="1300" dirty="0"/>
          </a:p>
        </p:txBody>
      </p:sp>
      <p:sp>
        <p:nvSpPr>
          <p:cNvPr id="404484" name="Rectangle 2"/>
          <p:cNvSpPr>
            <a:spLocks noGrp="1" noRot="1" noChangeAspect="1" noChangeArrowheads="1" noTextEdit="1"/>
          </p:cNvSpPr>
          <p:nvPr>
            <p:ph type="sldImg"/>
          </p:nvPr>
        </p:nvSpPr>
        <p:spPr>
          <a:ln/>
        </p:spPr>
      </p:sp>
      <p:sp>
        <p:nvSpPr>
          <p:cNvPr id="404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4086308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055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988041ED-D01D-4A97-8388-1133D4AB0CA8}" type="slidenum">
              <a:rPr lang="en-US" sz="1300"/>
              <a:pPr eaLnBrk="1" hangingPunct="1"/>
              <a:t>93</a:t>
            </a:fld>
            <a:endParaRPr lang="en-US" sz="1300" dirty="0"/>
          </a:p>
        </p:txBody>
      </p:sp>
      <p:sp>
        <p:nvSpPr>
          <p:cNvPr id="405508" name="Rectangle 2"/>
          <p:cNvSpPr>
            <a:spLocks noGrp="1" noRot="1" noChangeAspect="1" noChangeArrowheads="1" noTextEdit="1"/>
          </p:cNvSpPr>
          <p:nvPr>
            <p:ph type="sldImg"/>
          </p:nvPr>
        </p:nvSpPr>
        <p:spPr>
          <a:ln/>
        </p:spPr>
      </p:sp>
      <p:sp>
        <p:nvSpPr>
          <p:cNvPr id="4055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20875126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06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B3E83E8B-D1E2-4242-A508-6F91F9FE36D8}" type="slidenum">
              <a:rPr lang="en-US" sz="1300"/>
              <a:pPr eaLnBrk="1" hangingPunct="1"/>
              <a:t>94</a:t>
            </a:fld>
            <a:endParaRPr lang="en-US" sz="1300" dirty="0"/>
          </a:p>
        </p:txBody>
      </p:sp>
      <p:sp>
        <p:nvSpPr>
          <p:cNvPr id="406532" name="Rectangle 2"/>
          <p:cNvSpPr>
            <a:spLocks noGrp="1" noRot="1" noChangeAspect="1" noChangeArrowheads="1" noTextEdit="1"/>
          </p:cNvSpPr>
          <p:nvPr>
            <p:ph type="sldImg"/>
          </p:nvPr>
        </p:nvSpPr>
        <p:spPr>
          <a:ln/>
        </p:spPr>
      </p:sp>
      <p:sp>
        <p:nvSpPr>
          <p:cNvPr id="406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1319387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xmlns="" id="{91654C3A-C465-461F-BB82-08BAA48A8D5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32771" name="Rectangle 7">
            <a:extLst>
              <a:ext uri="{FF2B5EF4-FFF2-40B4-BE49-F238E27FC236}">
                <a16:creationId xmlns:a16="http://schemas.microsoft.com/office/drawing/2014/main" xmlns="" id="{583FBD80-E526-465C-97E7-5DC9A79DFA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7B81CC88-986C-46AB-8DBF-8A336BFC073C}" type="slidenum">
              <a:rPr lang="en-US" altLang="th-TH" sz="1300">
                <a:cs typeface="Arial" panose="020B0604020202020204" pitchFamily="34" charset="0"/>
              </a:rPr>
              <a:pPr/>
              <a:t>10</a:t>
            </a:fld>
            <a:endParaRPr lang="en-US" altLang="th-TH" sz="1300" dirty="0">
              <a:cs typeface="Arial" panose="020B0604020202020204" pitchFamily="34" charset="0"/>
            </a:endParaRPr>
          </a:p>
        </p:txBody>
      </p:sp>
      <p:sp>
        <p:nvSpPr>
          <p:cNvPr id="32772" name="Rectangle 2">
            <a:extLst>
              <a:ext uri="{FF2B5EF4-FFF2-40B4-BE49-F238E27FC236}">
                <a16:creationId xmlns:a16="http://schemas.microsoft.com/office/drawing/2014/main" xmlns="" id="{563FD36B-03D5-40C2-B3AB-0FBF91B141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3">
            <a:extLst>
              <a:ext uri="{FF2B5EF4-FFF2-40B4-BE49-F238E27FC236}">
                <a16:creationId xmlns:a16="http://schemas.microsoft.com/office/drawing/2014/main" xmlns="" id="{D7A2F324-6FCB-446B-950B-9DB5B0FC87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34859047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10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091E378D-B1E5-4B83-9F36-08826681B896}" type="slidenum">
              <a:rPr lang="en-US" sz="1300"/>
              <a:pPr eaLnBrk="1" hangingPunct="1"/>
              <a:t>95</a:t>
            </a:fld>
            <a:endParaRPr lang="en-US" sz="1300" dirty="0"/>
          </a:p>
        </p:txBody>
      </p:sp>
      <p:sp>
        <p:nvSpPr>
          <p:cNvPr id="410628" name="Rectangle 2"/>
          <p:cNvSpPr>
            <a:spLocks noGrp="1" noRot="1" noChangeAspect="1" noChangeArrowheads="1" noTextEdit="1"/>
          </p:cNvSpPr>
          <p:nvPr>
            <p:ph type="sldImg"/>
          </p:nvPr>
        </p:nvSpPr>
        <p:spPr>
          <a:ln/>
        </p:spPr>
      </p:sp>
      <p:sp>
        <p:nvSpPr>
          <p:cNvPr id="410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3954633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116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EBD8B457-CFA8-43CA-BBB5-DF0E8D2A4D2C}" type="slidenum">
              <a:rPr lang="en-US" sz="1300"/>
              <a:pPr eaLnBrk="1" hangingPunct="1"/>
              <a:t>96</a:t>
            </a:fld>
            <a:endParaRPr lang="en-US" sz="1300" dirty="0"/>
          </a:p>
        </p:txBody>
      </p:sp>
      <p:sp>
        <p:nvSpPr>
          <p:cNvPr id="411652" name="Rectangle 2"/>
          <p:cNvSpPr>
            <a:spLocks noGrp="1" noRot="1" noChangeAspect="1" noChangeArrowheads="1" noTextEdit="1"/>
          </p:cNvSpPr>
          <p:nvPr>
            <p:ph type="sldImg"/>
          </p:nvPr>
        </p:nvSpPr>
        <p:spPr>
          <a:ln/>
        </p:spPr>
      </p:sp>
      <p:sp>
        <p:nvSpPr>
          <p:cNvPr id="411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22159866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126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8B6FF84E-233E-4A00-AEA7-F2F302A23213}" type="slidenum">
              <a:rPr lang="en-US" sz="1300"/>
              <a:pPr eaLnBrk="1" hangingPunct="1"/>
              <a:t>97</a:t>
            </a:fld>
            <a:endParaRPr lang="en-US" sz="1300" dirty="0"/>
          </a:p>
        </p:txBody>
      </p:sp>
      <p:sp>
        <p:nvSpPr>
          <p:cNvPr id="412676" name="Rectangle 2"/>
          <p:cNvSpPr>
            <a:spLocks noGrp="1" noRot="1" noChangeAspect="1" noChangeArrowheads="1" noTextEdit="1"/>
          </p:cNvSpPr>
          <p:nvPr>
            <p:ph type="sldImg"/>
          </p:nvPr>
        </p:nvSpPr>
        <p:spPr>
          <a:ln/>
        </p:spPr>
      </p:sp>
      <p:sp>
        <p:nvSpPr>
          <p:cNvPr id="412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42216565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r>
              <a:rPr lang="th-TH" sz="1300" dirty="0"/>
              <a:t>1/6/12</a:t>
            </a:r>
          </a:p>
        </p:txBody>
      </p:sp>
      <p:sp>
        <p:nvSpPr>
          <p:cNvPr id="4136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Arial" pitchFamily="34" charset="0"/>
                <a:cs typeface="Arial" pitchFamily="34" charset="0"/>
              </a:defRPr>
            </a:lvl1pPr>
            <a:lvl2pPr marL="804763" indent="-309524" eaLnBrk="0" hangingPunct="0">
              <a:defRPr sz="3000">
                <a:solidFill>
                  <a:schemeClr val="tx1"/>
                </a:solidFill>
                <a:latin typeface="Arial" pitchFamily="34" charset="0"/>
                <a:cs typeface="Arial" pitchFamily="34" charset="0"/>
              </a:defRPr>
            </a:lvl2pPr>
            <a:lvl3pPr marL="1238098" indent="-247620" eaLnBrk="0" hangingPunct="0">
              <a:defRPr sz="3000">
                <a:solidFill>
                  <a:schemeClr val="tx1"/>
                </a:solidFill>
                <a:latin typeface="Arial" pitchFamily="34" charset="0"/>
                <a:cs typeface="Arial" pitchFamily="34" charset="0"/>
              </a:defRPr>
            </a:lvl3pPr>
            <a:lvl4pPr marL="1733337" indent="-247620" eaLnBrk="0" hangingPunct="0">
              <a:defRPr sz="3000">
                <a:solidFill>
                  <a:schemeClr val="tx1"/>
                </a:solidFill>
                <a:latin typeface="Arial" pitchFamily="34" charset="0"/>
                <a:cs typeface="Arial" pitchFamily="34" charset="0"/>
              </a:defRPr>
            </a:lvl4pPr>
            <a:lvl5pPr marL="2228576" indent="-247620" eaLnBrk="0" hangingPunct="0">
              <a:defRPr sz="3000">
                <a:solidFill>
                  <a:schemeClr val="tx1"/>
                </a:solidFill>
                <a:latin typeface="Arial" pitchFamily="34" charset="0"/>
                <a:cs typeface="Arial" pitchFamily="34" charset="0"/>
              </a:defRPr>
            </a:lvl5pPr>
            <a:lvl6pPr marL="2723815" indent="-247620" eaLnBrk="0" fontAlgn="base" hangingPunct="0">
              <a:spcBef>
                <a:spcPct val="0"/>
              </a:spcBef>
              <a:spcAft>
                <a:spcPct val="0"/>
              </a:spcAft>
              <a:defRPr sz="3000">
                <a:solidFill>
                  <a:schemeClr val="tx1"/>
                </a:solidFill>
                <a:latin typeface="Arial" pitchFamily="34" charset="0"/>
                <a:cs typeface="Arial" pitchFamily="34" charset="0"/>
              </a:defRPr>
            </a:lvl6pPr>
            <a:lvl7pPr marL="3219054" indent="-247620" eaLnBrk="0" fontAlgn="base" hangingPunct="0">
              <a:spcBef>
                <a:spcPct val="0"/>
              </a:spcBef>
              <a:spcAft>
                <a:spcPct val="0"/>
              </a:spcAft>
              <a:defRPr sz="3000">
                <a:solidFill>
                  <a:schemeClr val="tx1"/>
                </a:solidFill>
                <a:latin typeface="Arial" pitchFamily="34" charset="0"/>
                <a:cs typeface="Arial" pitchFamily="34" charset="0"/>
              </a:defRPr>
            </a:lvl7pPr>
            <a:lvl8pPr marL="3714293" indent="-247620" eaLnBrk="0" fontAlgn="base" hangingPunct="0">
              <a:spcBef>
                <a:spcPct val="0"/>
              </a:spcBef>
              <a:spcAft>
                <a:spcPct val="0"/>
              </a:spcAft>
              <a:defRPr sz="3000">
                <a:solidFill>
                  <a:schemeClr val="tx1"/>
                </a:solidFill>
                <a:latin typeface="Arial" pitchFamily="34" charset="0"/>
                <a:cs typeface="Arial" pitchFamily="34" charset="0"/>
              </a:defRPr>
            </a:lvl8pPr>
            <a:lvl9pPr marL="4209532" indent="-247620" eaLnBrk="0" fontAlgn="base" hangingPunct="0">
              <a:spcBef>
                <a:spcPct val="0"/>
              </a:spcBef>
              <a:spcAft>
                <a:spcPct val="0"/>
              </a:spcAft>
              <a:defRPr sz="3000">
                <a:solidFill>
                  <a:schemeClr val="tx1"/>
                </a:solidFill>
                <a:latin typeface="Arial" pitchFamily="34" charset="0"/>
                <a:cs typeface="Arial" pitchFamily="34" charset="0"/>
              </a:defRPr>
            </a:lvl9pPr>
          </a:lstStyle>
          <a:p>
            <a:pPr eaLnBrk="1" hangingPunct="1"/>
            <a:fld id="{45DA03A7-5872-4FAE-ABFF-6862555B4B48}" type="slidenum">
              <a:rPr lang="en-US" sz="1300"/>
              <a:pPr eaLnBrk="1" hangingPunct="1"/>
              <a:t>98</a:t>
            </a:fld>
            <a:endParaRPr lang="en-US" sz="1300" dirty="0"/>
          </a:p>
        </p:txBody>
      </p:sp>
      <p:sp>
        <p:nvSpPr>
          <p:cNvPr id="413700" name="Rectangle 2"/>
          <p:cNvSpPr>
            <a:spLocks noGrp="1" noRot="1" noChangeAspect="1" noChangeArrowheads="1" noTextEdit="1"/>
          </p:cNvSpPr>
          <p:nvPr>
            <p:ph type="sldImg"/>
          </p:nvPr>
        </p:nvSpPr>
        <p:spPr>
          <a:ln/>
        </p:spPr>
      </p:sp>
      <p:sp>
        <p:nvSpPr>
          <p:cNvPr id="413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h-TH" dirty="0"/>
          </a:p>
        </p:txBody>
      </p:sp>
    </p:spTree>
    <p:extLst>
      <p:ext uri="{BB962C8B-B14F-4D97-AF65-F5344CB8AC3E}">
        <p14:creationId xmlns:p14="http://schemas.microsoft.com/office/powerpoint/2010/main" val="19119994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5AA45684-49C0-4E56-93C3-91726029AB7C}" type="slidenum">
              <a:rPr lang="en-US" smtClean="0"/>
              <a:t>99</a:t>
            </a:fld>
            <a:endParaRPr lang="en-US" dirty="0"/>
          </a:p>
        </p:txBody>
      </p:sp>
    </p:spTree>
    <p:extLst>
      <p:ext uri="{BB962C8B-B14F-4D97-AF65-F5344CB8AC3E}">
        <p14:creationId xmlns:p14="http://schemas.microsoft.com/office/powerpoint/2010/main" val="282403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xmlns="" id="{41D1E9DE-BB12-412F-B735-68DB4CC2CB2F}"/>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34819" name="Rectangle 7">
            <a:extLst>
              <a:ext uri="{FF2B5EF4-FFF2-40B4-BE49-F238E27FC236}">
                <a16:creationId xmlns:a16="http://schemas.microsoft.com/office/drawing/2014/main" xmlns="" id="{4C2BF375-78A3-4A4E-9FEE-A92B323D01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D4B41DB1-F950-4A94-AB71-CAD8F8EE42F8}" type="slidenum">
              <a:rPr lang="en-US" altLang="th-TH" sz="1300">
                <a:cs typeface="Arial" panose="020B0604020202020204" pitchFamily="34" charset="0"/>
              </a:rPr>
              <a:pPr/>
              <a:t>11</a:t>
            </a:fld>
            <a:endParaRPr lang="en-US" altLang="th-TH" sz="1300" dirty="0">
              <a:cs typeface="Arial" panose="020B0604020202020204" pitchFamily="34" charset="0"/>
            </a:endParaRPr>
          </a:p>
        </p:txBody>
      </p:sp>
      <p:sp>
        <p:nvSpPr>
          <p:cNvPr id="34820" name="Rectangle 2">
            <a:extLst>
              <a:ext uri="{FF2B5EF4-FFF2-40B4-BE49-F238E27FC236}">
                <a16:creationId xmlns:a16="http://schemas.microsoft.com/office/drawing/2014/main" xmlns="" id="{9A6C2032-B373-4996-BEF6-BE694C10A8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3">
            <a:extLst>
              <a:ext uri="{FF2B5EF4-FFF2-40B4-BE49-F238E27FC236}">
                <a16:creationId xmlns:a16="http://schemas.microsoft.com/office/drawing/2014/main" xmlns="" id="{D5CCF48D-B1C6-4716-BB4A-D9932FB4BF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1173041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xmlns="" id="{1F3DEA7B-ED01-4AE9-8868-D82AD98E64CE}"/>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r>
              <a:rPr lang="th-TH" altLang="th-TH" sz="1300" dirty="0">
                <a:cs typeface="Arial" panose="020B0604020202020204" pitchFamily="34" charset="0"/>
              </a:rPr>
              <a:t>1/6/12</a:t>
            </a:r>
          </a:p>
        </p:txBody>
      </p:sp>
      <p:sp>
        <p:nvSpPr>
          <p:cNvPr id="38915" name="Rectangle 7">
            <a:extLst>
              <a:ext uri="{FF2B5EF4-FFF2-40B4-BE49-F238E27FC236}">
                <a16:creationId xmlns:a16="http://schemas.microsoft.com/office/drawing/2014/main" xmlns="" id="{10D6E76A-E667-4496-953E-DCBA121280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000">
                <a:solidFill>
                  <a:schemeClr val="tx1"/>
                </a:solidFill>
                <a:latin typeface="Arial" panose="020B0604020202020204" pitchFamily="34" charset="0"/>
                <a:cs typeface="Angsana New" panose="02020603050405020304" pitchFamily="18" charset="-34"/>
              </a:defRPr>
            </a:lvl1pPr>
            <a:lvl2pPr marL="804763" indent="-309524">
              <a:defRPr sz="3000">
                <a:solidFill>
                  <a:schemeClr val="tx1"/>
                </a:solidFill>
                <a:latin typeface="Arial" panose="020B0604020202020204" pitchFamily="34" charset="0"/>
                <a:cs typeface="Angsana New" panose="02020603050405020304" pitchFamily="18" charset="-34"/>
              </a:defRPr>
            </a:lvl2pPr>
            <a:lvl3pPr marL="1238098" indent="-247620">
              <a:defRPr sz="3000">
                <a:solidFill>
                  <a:schemeClr val="tx1"/>
                </a:solidFill>
                <a:latin typeface="Arial" panose="020B0604020202020204" pitchFamily="34" charset="0"/>
                <a:cs typeface="Angsana New" panose="02020603050405020304" pitchFamily="18" charset="-34"/>
              </a:defRPr>
            </a:lvl3pPr>
            <a:lvl4pPr marL="1733337" indent="-247620">
              <a:defRPr sz="3000">
                <a:solidFill>
                  <a:schemeClr val="tx1"/>
                </a:solidFill>
                <a:latin typeface="Arial" panose="020B0604020202020204" pitchFamily="34" charset="0"/>
                <a:cs typeface="Angsana New" panose="02020603050405020304" pitchFamily="18" charset="-34"/>
              </a:defRPr>
            </a:lvl4pPr>
            <a:lvl5pPr marL="2228576" indent="-247620">
              <a:defRPr sz="3000">
                <a:solidFill>
                  <a:schemeClr val="tx1"/>
                </a:solidFill>
                <a:latin typeface="Arial" panose="020B0604020202020204" pitchFamily="34" charset="0"/>
                <a:cs typeface="Angsana New" panose="02020603050405020304" pitchFamily="18" charset="-34"/>
              </a:defRPr>
            </a:lvl5pPr>
            <a:lvl6pPr marL="2723815"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6pPr>
            <a:lvl7pPr marL="3219054"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7pPr>
            <a:lvl8pPr marL="3714293"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8pPr>
            <a:lvl9pPr marL="4209532" indent="-247620" eaLnBrk="0" fontAlgn="base" hangingPunct="0">
              <a:spcBef>
                <a:spcPct val="0"/>
              </a:spcBef>
              <a:spcAft>
                <a:spcPct val="0"/>
              </a:spcAft>
              <a:defRPr sz="3000">
                <a:solidFill>
                  <a:schemeClr val="tx1"/>
                </a:solidFill>
                <a:latin typeface="Arial" panose="020B0604020202020204" pitchFamily="34" charset="0"/>
                <a:cs typeface="Angsana New" panose="02020603050405020304" pitchFamily="18" charset="-34"/>
              </a:defRPr>
            </a:lvl9pPr>
          </a:lstStyle>
          <a:p>
            <a:fld id="{2FFEE3BD-0C01-4A7D-810A-57919564F401}" type="slidenum">
              <a:rPr lang="en-US" altLang="th-TH" sz="1300">
                <a:cs typeface="Arial" panose="020B0604020202020204" pitchFamily="34" charset="0"/>
              </a:rPr>
              <a:pPr/>
              <a:t>12</a:t>
            </a:fld>
            <a:endParaRPr lang="en-US" altLang="th-TH" sz="1300" dirty="0">
              <a:cs typeface="Arial" panose="020B0604020202020204" pitchFamily="34" charset="0"/>
            </a:endParaRPr>
          </a:p>
        </p:txBody>
      </p:sp>
      <p:sp>
        <p:nvSpPr>
          <p:cNvPr id="38916" name="Rectangle 2">
            <a:extLst>
              <a:ext uri="{FF2B5EF4-FFF2-40B4-BE49-F238E27FC236}">
                <a16:creationId xmlns:a16="http://schemas.microsoft.com/office/drawing/2014/main" xmlns="" id="{F78ECF1B-90F3-4E76-B368-DE93CC5560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3">
            <a:extLst>
              <a:ext uri="{FF2B5EF4-FFF2-40B4-BE49-F238E27FC236}">
                <a16:creationId xmlns:a16="http://schemas.microsoft.com/office/drawing/2014/main" xmlns="" id="{E73E8580-DC22-4D37-A060-9058DD2924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th-TH" dirty="0"/>
          </a:p>
        </p:txBody>
      </p:sp>
    </p:spTree>
    <p:extLst>
      <p:ext uri="{BB962C8B-B14F-4D97-AF65-F5344CB8AC3E}">
        <p14:creationId xmlns:p14="http://schemas.microsoft.com/office/powerpoint/2010/main" val="260558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40F281-287A-45EC-9BE5-4F973EA943BB}"/>
              </a:ext>
            </a:extLst>
          </p:cNvPr>
          <p:cNvSpPr>
            <a:spLocks noGrp="1"/>
          </p:cNvSpPr>
          <p:nvPr>
            <p:ph type="ctrTitle"/>
          </p:nvPr>
        </p:nvSpPr>
        <p:spPr>
          <a:xfrm>
            <a:off x="1524000" y="1122363"/>
            <a:ext cx="9144000" cy="2387600"/>
          </a:xfrm>
        </p:spPr>
        <p:txBody>
          <a:bodyPr anchor="ctr">
            <a:normAutofit/>
          </a:bodyPr>
          <a:lstStyle>
            <a:lvl1pPr algn="ctr">
              <a:defRPr sz="4800">
                <a:solidFill>
                  <a:srgbClr val="000099"/>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EC9816A2-58ED-473F-B37D-7F8D5069C08C}"/>
              </a:ext>
            </a:extLst>
          </p:cNvPr>
          <p:cNvSpPr>
            <a:spLocks noGrp="1"/>
          </p:cNvSpPr>
          <p:nvPr>
            <p:ph type="subTitle" idx="1"/>
          </p:nvPr>
        </p:nvSpPr>
        <p:spPr>
          <a:xfrm>
            <a:off x="1524000" y="3602038"/>
            <a:ext cx="9144000" cy="1655762"/>
          </a:xfrm>
        </p:spPr>
        <p:txBody>
          <a:bodyPr anchor="ctr">
            <a:normAutofit/>
          </a:bodyPr>
          <a:lstStyle>
            <a:lvl1pPr marL="0" indent="0" algn="ctr">
              <a:buNone/>
              <a:defRPr sz="3200">
                <a:solidFill>
                  <a:srgbClr val="C00000"/>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1A23014A-6BB4-4710-B86B-6860EBACCEDD}"/>
              </a:ext>
            </a:extLst>
          </p:cNvPr>
          <p:cNvSpPr>
            <a:spLocks noGrp="1"/>
          </p:cNvSpPr>
          <p:nvPr>
            <p:ph type="dt" sz="half" idx="10"/>
          </p:nvPr>
        </p:nvSpPr>
        <p:spPr>
          <a:xfrm>
            <a:off x="1066800" y="6356350"/>
            <a:ext cx="2743200" cy="3651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1D705854-4598-4B0D-845C-42C214C33DA6}" type="datetime1">
              <a:rPr lang="th-TH" smtClean="0"/>
              <a:t>13/06/61</a:t>
            </a:fld>
            <a:endParaRPr lang="en-US" dirty="0"/>
          </a:p>
        </p:txBody>
      </p:sp>
      <p:sp>
        <p:nvSpPr>
          <p:cNvPr id="5" name="Footer Placeholder 4">
            <a:extLst>
              <a:ext uri="{FF2B5EF4-FFF2-40B4-BE49-F238E27FC236}">
                <a16:creationId xmlns:a16="http://schemas.microsoft.com/office/drawing/2014/main" xmlns="" id="{DE168A7C-7FBC-4518-A3D0-8FD088D9AF11}"/>
              </a:ext>
            </a:extLst>
          </p:cNvPr>
          <p:cNvSpPr>
            <a:spLocks noGrp="1"/>
          </p:cNvSpPr>
          <p:nvPr>
            <p:ph type="ftr" sz="quarter" idx="11"/>
          </p:nvPr>
        </p:nvSpPr>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th-TH" dirty="0"/>
              <a:t>การวางแผนและการบริหารโครงการ : ดร.ปกรณ์ ปรียากร</a:t>
            </a:r>
            <a:endParaRPr lang="en-US" dirty="0"/>
          </a:p>
        </p:txBody>
      </p:sp>
      <p:sp>
        <p:nvSpPr>
          <p:cNvPr id="6" name="Slide Number Placeholder 5">
            <a:extLst>
              <a:ext uri="{FF2B5EF4-FFF2-40B4-BE49-F238E27FC236}">
                <a16:creationId xmlns:a16="http://schemas.microsoft.com/office/drawing/2014/main" xmlns="" id="{44963B85-487C-4302-A18A-E132BA6AA51C}"/>
              </a:ext>
            </a:extLst>
          </p:cNvPr>
          <p:cNvSpPr>
            <a:spLocks noGrp="1"/>
          </p:cNvSpPr>
          <p:nvPr>
            <p:ph type="sldNum" sz="quarter" idx="12"/>
          </p:nvPr>
        </p:nvSpPr>
        <p:spPr/>
        <p:txBody>
          <a:bodyPr/>
          <a:lstStyle>
            <a:lvl1pPr algn="l">
              <a:defRPr>
                <a:latin typeface="Tahoma" panose="020B0604030504040204" pitchFamily="34" charset="0"/>
                <a:ea typeface="Tahoma" panose="020B0604030504040204" pitchFamily="34" charset="0"/>
                <a:cs typeface="Tahoma" panose="020B0604030504040204" pitchFamily="34" charset="0"/>
              </a:defRPr>
            </a:lvl1pPr>
          </a:lstStyle>
          <a:p>
            <a:fld id="{C282B086-F66A-4C26-BA61-410FF86DE88D}" type="slidenum">
              <a:rPr lang="en-US" smtClean="0"/>
              <a:pPr/>
              <a:t>‹#›</a:t>
            </a:fld>
            <a:endParaRPr lang="en-US" dirty="0"/>
          </a:p>
        </p:txBody>
      </p:sp>
    </p:spTree>
    <p:extLst>
      <p:ext uri="{BB962C8B-B14F-4D97-AF65-F5344CB8AC3E}">
        <p14:creationId xmlns:p14="http://schemas.microsoft.com/office/powerpoint/2010/main" val="89878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6FC06E-9C5A-4AF4-9C7D-87FC752F86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4FE5C0F-1141-4FDC-BF62-A9E8AA5144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587B29-EB20-4E3F-BC94-C2AE29C72957}"/>
              </a:ext>
            </a:extLst>
          </p:cNvPr>
          <p:cNvSpPr>
            <a:spLocks noGrp="1"/>
          </p:cNvSpPr>
          <p:nvPr>
            <p:ph type="dt" sz="half" idx="10"/>
          </p:nvPr>
        </p:nvSpPr>
        <p:spPr/>
        <p:txBody>
          <a:bodyPr/>
          <a:lstStyle/>
          <a:p>
            <a:fld id="{684AD2F8-3DC8-424A-94CC-8012803D4D2C}" type="datetime1">
              <a:rPr lang="th-TH" smtClean="0"/>
              <a:t>13/06/61</a:t>
            </a:fld>
            <a:endParaRPr lang="en-US" dirty="0"/>
          </a:p>
        </p:txBody>
      </p:sp>
      <p:sp>
        <p:nvSpPr>
          <p:cNvPr id="5" name="Footer Placeholder 4">
            <a:extLst>
              <a:ext uri="{FF2B5EF4-FFF2-40B4-BE49-F238E27FC236}">
                <a16:creationId xmlns:a16="http://schemas.microsoft.com/office/drawing/2014/main" xmlns="" id="{F57B457E-CDF1-49C4-9164-3301FC15755F}"/>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6" name="Slide Number Placeholder 5">
            <a:extLst>
              <a:ext uri="{FF2B5EF4-FFF2-40B4-BE49-F238E27FC236}">
                <a16:creationId xmlns:a16="http://schemas.microsoft.com/office/drawing/2014/main" xmlns="" id="{BC45EB0C-F87E-43E0-9FEB-6073BFA44DA1}"/>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1460774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FA4D65-3ABB-48DD-B736-D7B90786DC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DCBE2A-8792-48EA-A2A7-3D73321C52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F3689CD-8F8C-44AD-8CB9-DC4E7920749F}"/>
              </a:ext>
            </a:extLst>
          </p:cNvPr>
          <p:cNvSpPr>
            <a:spLocks noGrp="1"/>
          </p:cNvSpPr>
          <p:nvPr>
            <p:ph type="dt" sz="half" idx="10"/>
          </p:nvPr>
        </p:nvSpPr>
        <p:spPr/>
        <p:txBody>
          <a:bodyPr/>
          <a:lstStyle/>
          <a:p>
            <a:fld id="{7B34A5EB-0A9C-425B-AAB7-5042F2757CF5}" type="datetime1">
              <a:rPr lang="th-TH" smtClean="0"/>
              <a:t>13/06/61</a:t>
            </a:fld>
            <a:endParaRPr lang="en-US" dirty="0"/>
          </a:p>
        </p:txBody>
      </p:sp>
      <p:sp>
        <p:nvSpPr>
          <p:cNvPr id="5" name="Footer Placeholder 4">
            <a:extLst>
              <a:ext uri="{FF2B5EF4-FFF2-40B4-BE49-F238E27FC236}">
                <a16:creationId xmlns:a16="http://schemas.microsoft.com/office/drawing/2014/main" xmlns="" id="{891A9719-BFCE-494B-AC77-0AF7608EA364}"/>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6" name="Slide Number Placeholder 5">
            <a:extLst>
              <a:ext uri="{FF2B5EF4-FFF2-40B4-BE49-F238E27FC236}">
                <a16:creationId xmlns:a16="http://schemas.microsoft.com/office/drawing/2014/main" xmlns="" id="{3470B0F4-5583-4E9D-B5B8-5D7B96C26014}"/>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3813616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1" y="152400"/>
            <a:ext cx="11379200" cy="1066800"/>
          </a:xfrm>
        </p:spPr>
        <p:txBody>
          <a:bodyPr/>
          <a:lstStyle/>
          <a:p>
            <a:r>
              <a:rPr lang="en-US" dirty="0"/>
              <a:t>Click to edit Master title style</a:t>
            </a:r>
            <a:endParaRPr lang="th-TH" dirty="0"/>
          </a:p>
        </p:txBody>
      </p:sp>
      <p:sp>
        <p:nvSpPr>
          <p:cNvPr id="3" name="Text Placeholder 2"/>
          <p:cNvSpPr>
            <a:spLocks noGrp="1"/>
          </p:cNvSpPr>
          <p:nvPr>
            <p:ph type="body" sz="half" idx="1"/>
          </p:nvPr>
        </p:nvSpPr>
        <p:spPr>
          <a:xfrm>
            <a:off x="406400" y="1447800"/>
            <a:ext cx="4927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p:cNvSpPr>
            <a:spLocks noGrp="1"/>
          </p:cNvSpPr>
          <p:nvPr>
            <p:ph sz="half" idx="2"/>
          </p:nvPr>
        </p:nvSpPr>
        <p:spPr>
          <a:xfrm>
            <a:off x="5537200" y="1447800"/>
            <a:ext cx="4927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Rectangle 4">
            <a:extLst>
              <a:ext uri="{FF2B5EF4-FFF2-40B4-BE49-F238E27FC236}">
                <a16:creationId xmlns:a16="http://schemas.microsoft.com/office/drawing/2014/main" xmlns="" id="{F25DF588-E6DC-4511-AE5F-68CF91317A4B}"/>
              </a:ext>
            </a:extLst>
          </p:cNvPr>
          <p:cNvSpPr>
            <a:spLocks noGrp="1" noChangeArrowheads="1"/>
          </p:cNvSpPr>
          <p:nvPr>
            <p:ph type="dt" sz="half" idx="10"/>
          </p:nvPr>
        </p:nvSpPr>
        <p:spPr>
          <a:ln/>
        </p:spPr>
        <p:txBody>
          <a:bodyPr/>
          <a:lstStyle>
            <a:lvl1pPr>
              <a:defRPr/>
            </a:lvl1pPr>
          </a:lstStyle>
          <a:p>
            <a:pPr>
              <a:defRPr/>
            </a:pPr>
            <a:fld id="{5B5D5713-9A3C-4912-A610-4ECA09EA106A}" type="datetime1">
              <a:rPr lang="th-TH" smtClean="0"/>
              <a:t>13/06/61</a:t>
            </a:fld>
            <a:endParaRPr lang="en-US" dirty="0"/>
          </a:p>
        </p:txBody>
      </p:sp>
      <p:sp>
        <p:nvSpPr>
          <p:cNvPr id="6" name="Rectangle 5">
            <a:extLst>
              <a:ext uri="{FF2B5EF4-FFF2-40B4-BE49-F238E27FC236}">
                <a16:creationId xmlns:a16="http://schemas.microsoft.com/office/drawing/2014/main" xmlns="" id="{9C705A7E-E108-47AF-90FD-27B8C0881B0D}"/>
              </a:ext>
            </a:extLst>
          </p:cNvPr>
          <p:cNvSpPr>
            <a:spLocks noGrp="1" noChangeArrowheads="1"/>
          </p:cNvSpPr>
          <p:nvPr>
            <p:ph type="ftr" sz="quarter" idx="11"/>
          </p:nvPr>
        </p:nvSpPr>
        <p:spPr>
          <a:ln/>
        </p:spPr>
        <p:txBody>
          <a:bodyPr/>
          <a:lstStyle>
            <a:lvl1pPr>
              <a:defRPr/>
            </a:lvl1pPr>
          </a:lstStyle>
          <a:p>
            <a:pPr>
              <a:defRPr/>
            </a:pPr>
            <a:r>
              <a:rPr lang="th-TH" dirty="0"/>
              <a:t>การวางแผนและการบริหารโครงการ : ดร.ปกรณ์ ปรียากร</a:t>
            </a:r>
            <a:endParaRPr lang="en-US" dirty="0"/>
          </a:p>
        </p:txBody>
      </p:sp>
      <p:sp>
        <p:nvSpPr>
          <p:cNvPr id="7" name="Rectangle 6">
            <a:extLst>
              <a:ext uri="{FF2B5EF4-FFF2-40B4-BE49-F238E27FC236}">
                <a16:creationId xmlns:a16="http://schemas.microsoft.com/office/drawing/2014/main" xmlns="" id="{14E7F60A-D83A-49FB-A7AE-48F5207FABE2}"/>
              </a:ext>
            </a:extLst>
          </p:cNvPr>
          <p:cNvSpPr>
            <a:spLocks noGrp="1" noChangeArrowheads="1"/>
          </p:cNvSpPr>
          <p:nvPr>
            <p:ph type="sldNum" sz="quarter" idx="12"/>
          </p:nvPr>
        </p:nvSpPr>
        <p:spPr>
          <a:ln/>
        </p:spPr>
        <p:txBody>
          <a:bodyPr/>
          <a:lstStyle>
            <a:lvl1pPr>
              <a:defRPr/>
            </a:lvl1pPr>
          </a:lstStyle>
          <a:p>
            <a:pPr>
              <a:defRPr/>
            </a:pPr>
            <a:fld id="{8F5B84AD-A7E8-497E-A558-EE8CC6652BF3}" type="slidenum">
              <a:rPr lang="en-US"/>
              <a:pPr>
                <a:defRPr/>
              </a:pPr>
              <a:t>‹#›</a:t>
            </a:fld>
            <a:endParaRPr lang="en-US" dirty="0"/>
          </a:p>
        </p:txBody>
      </p:sp>
    </p:spTree>
    <p:extLst>
      <p:ext uri="{BB962C8B-B14F-4D97-AF65-F5344CB8AC3E}">
        <p14:creationId xmlns:p14="http://schemas.microsoft.com/office/powerpoint/2010/main" val="383032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1" y="152400"/>
            <a:ext cx="11379200"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9" name="Rectangle 3"/>
          <p:cNvSpPr>
            <a:spLocks noGrp="1" noChangeArrowheads="1"/>
          </p:cNvSpPr>
          <p:nvPr>
            <p:ph type="dt" sz="half" idx="10"/>
          </p:nvPr>
        </p:nvSpPr>
        <p:spPr/>
        <p:txBody>
          <a:bodyPr/>
          <a:lstStyle>
            <a:lvl1pPr>
              <a:defRPr/>
            </a:lvl1pPr>
          </a:lstStyle>
          <a:p>
            <a:pPr>
              <a:defRPr/>
            </a:pPr>
            <a:fld id="{4C084765-44F1-4805-9F3C-CEFF331BC3B5}" type="datetime1">
              <a:rPr lang="en-US" smtClean="0"/>
              <a:t>6/13/2018</a:t>
            </a:fld>
            <a:endParaRPr lang="en-US" dirty="0"/>
          </a:p>
        </p:txBody>
      </p:sp>
      <p:sp>
        <p:nvSpPr>
          <p:cNvPr id="10" name="Rectangle 4"/>
          <p:cNvSpPr>
            <a:spLocks noGrp="1" noChangeArrowheads="1"/>
          </p:cNvSpPr>
          <p:nvPr>
            <p:ph type="ftr" sz="quarter" idx="11"/>
          </p:nvPr>
        </p:nvSpPr>
        <p:spPr/>
        <p:txBody>
          <a:bodyPr/>
          <a:lstStyle>
            <a:lvl1pPr>
              <a:defRPr smtClean="0"/>
            </a:lvl1pPr>
          </a:lstStyle>
          <a:p>
            <a:pPr>
              <a:defRPr/>
            </a:pPr>
            <a:r>
              <a:rPr lang="en-US" dirty="0"/>
              <a:t>Project Management  Pakorn Priyakorn 2018</a:t>
            </a:r>
          </a:p>
        </p:txBody>
      </p:sp>
      <p:sp>
        <p:nvSpPr>
          <p:cNvPr id="11" name="Rectangle 5"/>
          <p:cNvSpPr>
            <a:spLocks noGrp="1" noChangeArrowheads="1"/>
          </p:cNvSpPr>
          <p:nvPr>
            <p:ph type="sldNum" sz="quarter" idx="12"/>
          </p:nvPr>
        </p:nvSpPr>
        <p:spPr/>
        <p:txBody>
          <a:bodyPr/>
          <a:lstStyle>
            <a:lvl1pPr>
              <a:defRPr/>
            </a:lvl1pPr>
          </a:lstStyle>
          <a:p>
            <a:pPr>
              <a:defRPr/>
            </a:pPr>
            <a:fld id="{D41C9104-245A-4F8C-A1DD-4447DB97EDBB}" type="slidenum">
              <a:rPr lang="en-US"/>
              <a:pPr>
                <a:defRPr/>
              </a:pPr>
              <a:t>‹#›</a:t>
            </a:fld>
            <a:endParaRPr lang="en-US" dirty="0"/>
          </a:p>
        </p:txBody>
      </p:sp>
      <p:pic>
        <p:nvPicPr>
          <p:cNvPr id="12" name="Picture 11" descr="A close up of a logo&#10;&#10;Description generated with very high confidence">
            <a:extLst>
              <a:ext uri="{FF2B5EF4-FFF2-40B4-BE49-F238E27FC236}">
                <a16:creationId xmlns:a16="http://schemas.microsoft.com/office/drawing/2014/main" xmlns="" id="{47FD1363-7BA5-4CBF-8341-55B5DE913F0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1861" b="16112"/>
          <a:stretch/>
        </p:blipFill>
        <p:spPr>
          <a:xfrm>
            <a:off x="8432801" y="97241"/>
            <a:ext cx="3581399" cy="838199"/>
          </a:xfrm>
          <a:prstGeom prst="rect">
            <a:avLst/>
          </a:prstGeom>
          <a:solidFill>
            <a:schemeClr val="bg1"/>
          </a:solidFill>
          <a:ln w="28575">
            <a:solidFill>
              <a:srgbClr val="0000CC"/>
            </a:solidFill>
          </a:ln>
        </p:spPr>
      </p:pic>
    </p:spTree>
    <p:extLst>
      <p:ext uri="{BB962C8B-B14F-4D97-AF65-F5344CB8AC3E}">
        <p14:creationId xmlns:p14="http://schemas.microsoft.com/office/powerpoint/2010/main" val="129901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87FE67-85C5-4D59-B711-BEE4DFB3AF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B118C73-BD65-483A-94D3-42FA0539EC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4AB58DB-0E8A-4260-A620-8C4D4E967E4F}"/>
              </a:ext>
            </a:extLst>
          </p:cNvPr>
          <p:cNvSpPr>
            <a:spLocks noGrp="1"/>
          </p:cNvSpPr>
          <p:nvPr>
            <p:ph type="dt" sz="half" idx="10"/>
          </p:nvPr>
        </p:nvSpPr>
        <p:spPr/>
        <p:txBody>
          <a:bodyPr/>
          <a:lstStyle/>
          <a:p>
            <a:fld id="{6B12F6AF-3E27-4897-9020-D6CB79CC43E6}" type="datetime1">
              <a:rPr lang="th-TH" smtClean="0"/>
              <a:t>13/06/61</a:t>
            </a:fld>
            <a:endParaRPr lang="en-US" dirty="0"/>
          </a:p>
        </p:txBody>
      </p:sp>
      <p:sp>
        <p:nvSpPr>
          <p:cNvPr id="5" name="Footer Placeholder 4">
            <a:extLst>
              <a:ext uri="{FF2B5EF4-FFF2-40B4-BE49-F238E27FC236}">
                <a16:creationId xmlns:a16="http://schemas.microsoft.com/office/drawing/2014/main" xmlns="" id="{AED49F85-B64A-48EF-9333-2F5A4774260B}"/>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6" name="Slide Number Placeholder 5">
            <a:extLst>
              <a:ext uri="{FF2B5EF4-FFF2-40B4-BE49-F238E27FC236}">
                <a16:creationId xmlns:a16="http://schemas.microsoft.com/office/drawing/2014/main" xmlns="" id="{D08FAE05-95B9-4E34-B98F-16C8FDD8D0DD}"/>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5223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792FA-5336-4F49-948D-D0FB4E6853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2BC059E-0A67-48D5-9C91-77E04EB2B9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26D6F05-1491-48A4-A145-A64BBDAE0ECE}"/>
              </a:ext>
            </a:extLst>
          </p:cNvPr>
          <p:cNvSpPr>
            <a:spLocks noGrp="1"/>
          </p:cNvSpPr>
          <p:nvPr>
            <p:ph type="dt" sz="half" idx="10"/>
          </p:nvPr>
        </p:nvSpPr>
        <p:spPr/>
        <p:txBody>
          <a:bodyPr/>
          <a:lstStyle/>
          <a:p>
            <a:fld id="{029B6DF0-039B-4970-89D3-42EDA1BE24B6}" type="datetime1">
              <a:rPr lang="th-TH" smtClean="0"/>
              <a:t>13/06/61</a:t>
            </a:fld>
            <a:endParaRPr lang="en-US" dirty="0"/>
          </a:p>
        </p:txBody>
      </p:sp>
      <p:sp>
        <p:nvSpPr>
          <p:cNvPr id="5" name="Footer Placeholder 4">
            <a:extLst>
              <a:ext uri="{FF2B5EF4-FFF2-40B4-BE49-F238E27FC236}">
                <a16:creationId xmlns:a16="http://schemas.microsoft.com/office/drawing/2014/main" xmlns="" id="{F887E683-19B8-4043-9560-0CBA228F369F}"/>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6" name="Slide Number Placeholder 5">
            <a:extLst>
              <a:ext uri="{FF2B5EF4-FFF2-40B4-BE49-F238E27FC236}">
                <a16:creationId xmlns:a16="http://schemas.microsoft.com/office/drawing/2014/main" xmlns="" id="{6CF487FF-9333-4DE5-B0A9-7AAA563384FB}"/>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3380152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C49CC-C417-4ECA-84C7-0224F7B3B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6BB9E6E-7B6E-4102-B19B-CD0686F430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461FA5B-6901-451E-B155-21163F0CD1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A6D53CD-343C-4305-9F50-9E4B73DE4A8F}"/>
              </a:ext>
            </a:extLst>
          </p:cNvPr>
          <p:cNvSpPr>
            <a:spLocks noGrp="1"/>
          </p:cNvSpPr>
          <p:nvPr>
            <p:ph type="dt" sz="half" idx="10"/>
          </p:nvPr>
        </p:nvSpPr>
        <p:spPr/>
        <p:txBody>
          <a:bodyPr/>
          <a:lstStyle/>
          <a:p>
            <a:fld id="{1D09F88B-4B09-4468-887E-C36BBC3CD01A}" type="datetime1">
              <a:rPr lang="th-TH" smtClean="0"/>
              <a:t>13/06/61</a:t>
            </a:fld>
            <a:endParaRPr lang="en-US" dirty="0"/>
          </a:p>
        </p:txBody>
      </p:sp>
      <p:sp>
        <p:nvSpPr>
          <p:cNvPr id="6" name="Footer Placeholder 5">
            <a:extLst>
              <a:ext uri="{FF2B5EF4-FFF2-40B4-BE49-F238E27FC236}">
                <a16:creationId xmlns:a16="http://schemas.microsoft.com/office/drawing/2014/main" xmlns="" id="{B7CD00CF-5172-4239-A93E-A09142C3BA39}"/>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7" name="Slide Number Placeholder 6">
            <a:extLst>
              <a:ext uri="{FF2B5EF4-FFF2-40B4-BE49-F238E27FC236}">
                <a16:creationId xmlns:a16="http://schemas.microsoft.com/office/drawing/2014/main" xmlns="" id="{27C30263-D44F-42D3-896E-A41CD0F64F67}"/>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349252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FA9C43-07DB-456F-8633-07C9F52D04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F5A17AC-71B1-42AB-89E6-007D6D0FD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0942D23-6E59-490F-9C81-23876A9859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62C090A-21D1-4020-B5E8-A4FE6DA03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D69F47D-77C2-4574-B257-BA8B7DAA2F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3A2C580-E0C6-4AF7-BE53-1F0621837072}"/>
              </a:ext>
            </a:extLst>
          </p:cNvPr>
          <p:cNvSpPr>
            <a:spLocks noGrp="1"/>
          </p:cNvSpPr>
          <p:nvPr>
            <p:ph type="dt" sz="half" idx="10"/>
          </p:nvPr>
        </p:nvSpPr>
        <p:spPr/>
        <p:txBody>
          <a:bodyPr/>
          <a:lstStyle/>
          <a:p>
            <a:fld id="{01C2FFA8-660B-403C-A392-0409F93266CD}" type="datetime1">
              <a:rPr lang="th-TH" smtClean="0"/>
              <a:t>13/06/61</a:t>
            </a:fld>
            <a:endParaRPr lang="en-US" dirty="0"/>
          </a:p>
        </p:txBody>
      </p:sp>
      <p:sp>
        <p:nvSpPr>
          <p:cNvPr id="8" name="Footer Placeholder 7">
            <a:extLst>
              <a:ext uri="{FF2B5EF4-FFF2-40B4-BE49-F238E27FC236}">
                <a16:creationId xmlns:a16="http://schemas.microsoft.com/office/drawing/2014/main" xmlns="" id="{8AA8A1D5-854D-4F8B-84B6-71A079B30A04}"/>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9" name="Slide Number Placeholder 8">
            <a:extLst>
              <a:ext uri="{FF2B5EF4-FFF2-40B4-BE49-F238E27FC236}">
                <a16:creationId xmlns:a16="http://schemas.microsoft.com/office/drawing/2014/main" xmlns="" id="{2F3B0DD2-DC85-43F2-BE5F-5D36EA308550}"/>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11530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60DD14-66DD-4786-9C4B-5CDF1BCB2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C180C0F-A879-46D7-842B-1A2C34A57681}"/>
              </a:ext>
            </a:extLst>
          </p:cNvPr>
          <p:cNvSpPr>
            <a:spLocks noGrp="1"/>
          </p:cNvSpPr>
          <p:nvPr>
            <p:ph type="dt" sz="half" idx="10"/>
          </p:nvPr>
        </p:nvSpPr>
        <p:spPr/>
        <p:txBody>
          <a:bodyPr/>
          <a:lstStyle/>
          <a:p>
            <a:fld id="{864C1B5E-AABD-45FC-869D-E3033E567CA5}" type="datetime1">
              <a:rPr lang="th-TH" smtClean="0"/>
              <a:t>13/06/61</a:t>
            </a:fld>
            <a:endParaRPr lang="en-US" dirty="0"/>
          </a:p>
        </p:txBody>
      </p:sp>
      <p:sp>
        <p:nvSpPr>
          <p:cNvPr id="4" name="Footer Placeholder 3">
            <a:extLst>
              <a:ext uri="{FF2B5EF4-FFF2-40B4-BE49-F238E27FC236}">
                <a16:creationId xmlns:a16="http://schemas.microsoft.com/office/drawing/2014/main" xmlns="" id="{C831F536-95EC-423B-A596-E6D5D32350EF}"/>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5" name="Slide Number Placeholder 4">
            <a:extLst>
              <a:ext uri="{FF2B5EF4-FFF2-40B4-BE49-F238E27FC236}">
                <a16:creationId xmlns:a16="http://schemas.microsoft.com/office/drawing/2014/main" xmlns="" id="{631FFE5E-6AB2-4DB4-9ABF-4F711EAB4076}"/>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72507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C785FC0-C1B4-4FBA-865D-28F86699E1CC}"/>
              </a:ext>
            </a:extLst>
          </p:cNvPr>
          <p:cNvSpPr>
            <a:spLocks noGrp="1"/>
          </p:cNvSpPr>
          <p:nvPr>
            <p:ph type="dt" sz="half" idx="10"/>
          </p:nvPr>
        </p:nvSpPr>
        <p:spPr/>
        <p:txBody>
          <a:bodyPr/>
          <a:lstStyle/>
          <a:p>
            <a:fld id="{BDB9138A-48E5-4A1C-B9E5-002B2F16515C}" type="datetime1">
              <a:rPr lang="th-TH" smtClean="0"/>
              <a:t>13/06/61</a:t>
            </a:fld>
            <a:endParaRPr lang="en-US" dirty="0"/>
          </a:p>
        </p:txBody>
      </p:sp>
      <p:sp>
        <p:nvSpPr>
          <p:cNvPr id="3" name="Footer Placeholder 2">
            <a:extLst>
              <a:ext uri="{FF2B5EF4-FFF2-40B4-BE49-F238E27FC236}">
                <a16:creationId xmlns:a16="http://schemas.microsoft.com/office/drawing/2014/main" xmlns="" id="{DE0FB0DA-B51E-4719-8CFB-4A9E85217D35}"/>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4" name="Slide Number Placeholder 3">
            <a:extLst>
              <a:ext uri="{FF2B5EF4-FFF2-40B4-BE49-F238E27FC236}">
                <a16:creationId xmlns:a16="http://schemas.microsoft.com/office/drawing/2014/main" xmlns="" id="{64503F23-21EA-47C9-B16A-A88537B6A633}"/>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105622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039831-4F5A-432C-AA84-FC8387399B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044F596-C5B5-4B99-9944-5758BE24D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6083862-671A-4E5A-9FFB-0D10848F6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976B99A-C387-449C-BF53-A66EB83029CB}"/>
              </a:ext>
            </a:extLst>
          </p:cNvPr>
          <p:cNvSpPr>
            <a:spLocks noGrp="1"/>
          </p:cNvSpPr>
          <p:nvPr>
            <p:ph type="dt" sz="half" idx="10"/>
          </p:nvPr>
        </p:nvSpPr>
        <p:spPr/>
        <p:txBody>
          <a:bodyPr/>
          <a:lstStyle/>
          <a:p>
            <a:fld id="{F81F2606-8750-4B79-9EA0-9583676B34B1}" type="datetime1">
              <a:rPr lang="th-TH" smtClean="0"/>
              <a:t>13/06/61</a:t>
            </a:fld>
            <a:endParaRPr lang="en-US" dirty="0"/>
          </a:p>
        </p:txBody>
      </p:sp>
      <p:sp>
        <p:nvSpPr>
          <p:cNvPr id="6" name="Footer Placeholder 5">
            <a:extLst>
              <a:ext uri="{FF2B5EF4-FFF2-40B4-BE49-F238E27FC236}">
                <a16:creationId xmlns:a16="http://schemas.microsoft.com/office/drawing/2014/main" xmlns="" id="{680B13FD-3761-48D5-852C-8794416CC24F}"/>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7" name="Slide Number Placeholder 6">
            <a:extLst>
              <a:ext uri="{FF2B5EF4-FFF2-40B4-BE49-F238E27FC236}">
                <a16:creationId xmlns:a16="http://schemas.microsoft.com/office/drawing/2014/main" xmlns="" id="{AD9CDBBA-944F-45C9-ACDC-DC6F0E466556}"/>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2999820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A23A4-E838-4C1D-ABA3-704551E0D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016A30A-7A5A-470A-A0D8-D334F12AD0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A31DAFC-BEB7-4F9F-95E4-D94B5E95B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BBD2323-EEF7-40AA-ABD0-2C7AD7E54235}"/>
              </a:ext>
            </a:extLst>
          </p:cNvPr>
          <p:cNvSpPr>
            <a:spLocks noGrp="1"/>
          </p:cNvSpPr>
          <p:nvPr>
            <p:ph type="dt" sz="half" idx="10"/>
          </p:nvPr>
        </p:nvSpPr>
        <p:spPr/>
        <p:txBody>
          <a:bodyPr/>
          <a:lstStyle/>
          <a:p>
            <a:fld id="{F5E4C766-255A-4353-BCD3-6642664C3D8D}" type="datetime1">
              <a:rPr lang="th-TH" smtClean="0"/>
              <a:t>13/06/61</a:t>
            </a:fld>
            <a:endParaRPr lang="en-US" dirty="0"/>
          </a:p>
        </p:txBody>
      </p:sp>
      <p:sp>
        <p:nvSpPr>
          <p:cNvPr id="6" name="Footer Placeholder 5">
            <a:extLst>
              <a:ext uri="{FF2B5EF4-FFF2-40B4-BE49-F238E27FC236}">
                <a16:creationId xmlns:a16="http://schemas.microsoft.com/office/drawing/2014/main" xmlns="" id="{59948482-2B9A-486A-8F28-07C865B8E399}"/>
              </a:ext>
            </a:extLst>
          </p:cNvPr>
          <p:cNvSpPr>
            <a:spLocks noGrp="1"/>
          </p:cNvSpPr>
          <p:nvPr>
            <p:ph type="ftr" sz="quarter" idx="11"/>
          </p:nvPr>
        </p:nvSpPr>
        <p:spPr/>
        <p:txBody>
          <a:bodyPr/>
          <a:lstStyle/>
          <a:p>
            <a:r>
              <a:rPr lang="th-TH" dirty="0"/>
              <a:t>การวางแผนและการบริหารโครงการ : ดร.ปกรณ์ ปรียากร</a:t>
            </a:r>
            <a:endParaRPr lang="en-US" dirty="0"/>
          </a:p>
        </p:txBody>
      </p:sp>
      <p:sp>
        <p:nvSpPr>
          <p:cNvPr id="7" name="Slide Number Placeholder 6">
            <a:extLst>
              <a:ext uri="{FF2B5EF4-FFF2-40B4-BE49-F238E27FC236}">
                <a16:creationId xmlns:a16="http://schemas.microsoft.com/office/drawing/2014/main" xmlns="" id="{3053D48B-598C-433E-B169-D317BB7208E7}"/>
              </a:ext>
            </a:extLst>
          </p:cNvPr>
          <p:cNvSpPr>
            <a:spLocks noGrp="1"/>
          </p:cNvSpPr>
          <p:nvPr>
            <p:ph type="sldNum" sz="quarter" idx="12"/>
          </p:nvPr>
        </p:nvSpPr>
        <p:spPr/>
        <p:txBody>
          <a:bodyPr/>
          <a:lstStyle/>
          <a:p>
            <a:fld id="{C282B086-F66A-4C26-BA61-410FF86DE88D}" type="slidenum">
              <a:rPr lang="en-US" smtClean="0"/>
              <a:t>‹#›</a:t>
            </a:fld>
            <a:endParaRPr lang="en-US" dirty="0"/>
          </a:p>
        </p:txBody>
      </p:sp>
    </p:spTree>
    <p:extLst>
      <p:ext uri="{BB962C8B-B14F-4D97-AF65-F5344CB8AC3E}">
        <p14:creationId xmlns:p14="http://schemas.microsoft.com/office/powerpoint/2010/main" val="98866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BCCB5A-F8AD-4255-A0FE-585EE1EC05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74B2694-FA84-4734-9792-85A66E0A68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D9FB0D-0078-4377-BF41-7BFA3ACC1C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rgbClr val="000099"/>
                </a:solidFill>
                <a:latin typeface="Tahoma" panose="020B0604030504040204" pitchFamily="34" charset="0"/>
                <a:ea typeface="Tahoma" panose="020B0604030504040204" pitchFamily="34" charset="0"/>
                <a:cs typeface="Tahoma" panose="020B0604030504040204" pitchFamily="34" charset="0"/>
              </a:defRPr>
            </a:lvl1pPr>
          </a:lstStyle>
          <a:p>
            <a:fld id="{BF730C72-0FE1-4B0A-A9A1-EF17C548C381}" type="datetime1">
              <a:rPr lang="th-TH" smtClean="0"/>
              <a:t>13/06/61</a:t>
            </a:fld>
            <a:endParaRPr lang="en-US" dirty="0"/>
          </a:p>
        </p:txBody>
      </p:sp>
      <p:sp>
        <p:nvSpPr>
          <p:cNvPr id="5" name="Footer Placeholder 4">
            <a:extLst>
              <a:ext uri="{FF2B5EF4-FFF2-40B4-BE49-F238E27FC236}">
                <a16:creationId xmlns:a16="http://schemas.microsoft.com/office/drawing/2014/main" xmlns="" id="{95755CF0-7533-4B85-AAD5-36B173CFD256}"/>
              </a:ext>
            </a:extLst>
          </p:cNvPr>
          <p:cNvSpPr>
            <a:spLocks noGrp="1"/>
          </p:cNvSpPr>
          <p:nvPr>
            <p:ph type="ftr" sz="quarter" idx="3"/>
          </p:nvPr>
        </p:nvSpPr>
        <p:spPr>
          <a:xfrm>
            <a:off x="3677265" y="6356350"/>
            <a:ext cx="4650658" cy="365125"/>
          </a:xfrm>
          <a:prstGeom prst="rect">
            <a:avLst/>
          </a:prstGeom>
        </p:spPr>
        <p:txBody>
          <a:bodyPr vert="horz" lIns="91440" tIns="45720" rIns="91440" bIns="45720" rtlCol="0" anchor="ctr"/>
          <a:lstStyle>
            <a:lvl1pPr algn="r">
              <a:defRPr sz="1200">
                <a:solidFill>
                  <a:srgbClr val="000099"/>
                </a:solidFill>
                <a:latin typeface="Tahoma" panose="020B0604030504040204" pitchFamily="34" charset="0"/>
                <a:ea typeface="Tahoma" panose="020B0604030504040204" pitchFamily="34" charset="0"/>
                <a:cs typeface="Tahoma" panose="020B0604030504040204" pitchFamily="34" charset="0"/>
              </a:defRPr>
            </a:lvl1pPr>
          </a:lstStyle>
          <a:p>
            <a:r>
              <a:rPr lang="th-TH" dirty="0"/>
              <a:t>การวางแผนและการบริหารโครงการ : ดร.ปกรณ์ ปรียากร</a:t>
            </a:r>
            <a:endParaRPr lang="en-US" dirty="0"/>
          </a:p>
        </p:txBody>
      </p:sp>
      <p:sp>
        <p:nvSpPr>
          <p:cNvPr id="6" name="Slide Number Placeholder 5">
            <a:extLst>
              <a:ext uri="{FF2B5EF4-FFF2-40B4-BE49-F238E27FC236}">
                <a16:creationId xmlns:a16="http://schemas.microsoft.com/office/drawing/2014/main" xmlns="" id="{75762E7E-8E87-4E3E-94F0-B373AFA371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0099"/>
                </a:solidFill>
                <a:latin typeface="Tahoma" panose="020B0604030504040204" pitchFamily="34" charset="0"/>
                <a:ea typeface="Tahoma" panose="020B0604030504040204" pitchFamily="34" charset="0"/>
                <a:cs typeface="Tahoma" panose="020B0604030504040204" pitchFamily="34" charset="0"/>
              </a:defRPr>
            </a:lvl1pPr>
          </a:lstStyle>
          <a:p>
            <a:fld id="{C282B086-F66A-4C26-BA61-410FF86DE88D}" type="slidenum">
              <a:rPr lang="en-US" smtClean="0"/>
              <a:pPr/>
              <a:t>‹#›</a:t>
            </a:fld>
            <a:endParaRPr lang="en-US" dirty="0"/>
          </a:p>
        </p:txBody>
      </p:sp>
      <p:pic>
        <p:nvPicPr>
          <p:cNvPr id="7" name="Picture 6">
            <a:extLst>
              <a:ext uri="{FF2B5EF4-FFF2-40B4-BE49-F238E27FC236}">
                <a16:creationId xmlns:a16="http://schemas.microsoft.com/office/drawing/2014/main" xmlns="" id="{73230C31-1990-4C97-B03E-6712D324255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599335" y="0"/>
            <a:ext cx="2592665" cy="1189576"/>
          </a:xfrm>
          <a:prstGeom prst="rect">
            <a:avLst/>
          </a:prstGeom>
          <a:ln>
            <a:noFill/>
          </a:ln>
          <a:effectLst>
            <a:softEdge rad="112500"/>
          </a:effectLst>
        </p:spPr>
      </p:pic>
    </p:spTree>
    <p:extLst>
      <p:ext uri="{BB962C8B-B14F-4D97-AF65-F5344CB8AC3E}">
        <p14:creationId xmlns:p14="http://schemas.microsoft.com/office/powerpoint/2010/main" val="195384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audio" Target="../media/audio7.wav"/></Relationships>
</file>

<file path=ppt/slides/_rels/slide2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audio" Target="../media/audio7.wav"/></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22.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audio" Target="../media/audio7.wav"/><Relationship Id="rId5" Type="http://schemas.openxmlformats.org/officeDocument/2006/relationships/audio" Target="../media/audio8.wav"/><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audio" Target="../media/audio9.wav"/></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2.wav"/><Relationship Id="rId7" Type="http://schemas.openxmlformats.org/officeDocument/2006/relationships/audio" Target="../media/audio11.wav"/><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4.wav"/><Relationship Id="rId4" Type="http://schemas.openxmlformats.org/officeDocument/2006/relationships/audio" Target="../media/audio10.wav"/></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audio" Target="../media/audio12.wav"/><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11.wav"/><Relationship Id="rId4" Type="http://schemas.openxmlformats.org/officeDocument/2006/relationships/audio" Target="../media/audio10.wav"/><Relationship Id="rId9" Type="http://schemas.openxmlformats.org/officeDocument/2006/relationships/audio" Target="../media/audio13.wav"/></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audio" Target="../media/audio7.wav"/></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audio" Target="../media/audio10.wav"/></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audio" Target="../media/audio10.wav"/></Relationships>
</file>

<file path=ppt/slides/_rels/slide7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audio" Target="../media/audio10.wav"/></Relationships>
</file>

<file path=ppt/slides/_rels/slide7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audio" Target="../media/audio10.wav"/></Relationships>
</file>

<file path=ppt/slides/_rels/slide7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audio" Target="../media/audio10.wav"/></Relationships>
</file>

<file path=ppt/slides/_rels/slide7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7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77.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audio" Target="../media/audio4.wav"/></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8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image" Target="../media/image37.emf"/></Relationships>
</file>

<file path=ppt/slides/_rels/slide8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audio" Target="../media/audio11.wav"/></Relationships>
</file>

<file path=ppt/slides/_rels/slide8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8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9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audio" Target="../media/audio9.wav"/></Relationships>
</file>

<file path=ppt/slides/_rels/slide9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audio" Target="../media/audio14.wav"/></Relationships>
</file>

<file path=ppt/slides/_rels/slide9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mailto:priyakornpakorn@gmail.com"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83DE81-D634-458D-B5E2-A1579CDDB336}"/>
              </a:ext>
            </a:extLst>
          </p:cNvPr>
          <p:cNvSpPr>
            <a:spLocks noGrp="1"/>
          </p:cNvSpPr>
          <p:nvPr>
            <p:ph type="ctrTitle"/>
          </p:nvPr>
        </p:nvSpPr>
        <p:spPr>
          <a:xfrm>
            <a:off x="2533971" y="1311243"/>
            <a:ext cx="9144000" cy="1550058"/>
          </a:xfrm>
        </p:spPr>
        <p:txBody>
          <a:bodyPr anchor="t">
            <a:normAutofit/>
          </a:bodyPr>
          <a:lstStyle/>
          <a:p>
            <a:pPr algn="l"/>
            <a:r>
              <a:rPr lang="th-TH" b="1" dirty="0">
                <a:ln w="9525">
                  <a:solidFill>
                    <a:schemeClr val="bg1"/>
                  </a:solidFill>
                  <a:prstDash val="solid"/>
                </a:ln>
                <a:effectLst>
                  <a:outerShdw blurRad="12700" dist="38100" dir="2700000" algn="tl" rotWithShape="0">
                    <a:schemeClr val="accent5">
                      <a:lumMod val="60000"/>
                      <a:lumOff val="40000"/>
                    </a:schemeClr>
                  </a:outerShdw>
                </a:effectLst>
              </a:rPr>
              <a:t>การวางแผนและการบริหารโครงการอย่างมืออาชีพ</a:t>
            </a:r>
            <a:endParaRPr lang="en-US" b="1" dirty="0">
              <a:ln w="9525">
                <a:solidFill>
                  <a:schemeClr val="bg1"/>
                </a:solidFill>
                <a:prstDash val="solid"/>
              </a:ln>
              <a:effectLst>
                <a:outerShdw blurRad="12700" dist="38100" dir="2700000" algn="tl" rotWithShape="0">
                  <a:schemeClr val="accent5">
                    <a:lumMod val="60000"/>
                    <a:lumOff val="40000"/>
                  </a:schemeClr>
                </a:outerShdw>
              </a:effectLst>
            </a:endParaRPr>
          </a:p>
        </p:txBody>
      </p:sp>
      <p:sp>
        <p:nvSpPr>
          <p:cNvPr id="3" name="Subtitle 2">
            <a:extLst>
              <a:ext uri="{FF2B5EF4-FFF2-40B4-BE49-F238E27FC236}">
                <a16:creationId xmlns:a16="http://schemas.microsoft.com/office/drawing/2014/main" xmlns="" id="{8AEDD3BC-44A3-4DF8-9BFD-771FAFF73B58}"/>
              </a:ext>
            </a:extLst>
          </p:cNvPr>
          <p:cNvSpPr>
            <a:spLocks noGrp="1"/>
          </p:cNvSpPr>
          <p:nvPr>
            <p:ph type="subTitle" idx="1"/>
          </p:nvPr>
        </p:nvSpPr>
        <p:spPr>
          <a:xfrm>
            <a:off x="2428446" y="3173265"/>
            <a:ext cx="9144000" cy="1026595"/>
          </a:xfrm>
        </p:spPr>
        <p:txBody>
          <a:bodyPr anchor="t">
            <a:normAutofit/>
          </a:bodyPr>
          <a:lstStyle/>
          <a:p>
            <a:pPr algn="r"/>
            <a:r>
              <a:rPr lang="th-TH" sz="2800" dirty="0"/>
              <a:t>รองศาสตราจารย์ ดร.ปกรณ์ ปรียากร</a:t>
            </a:r>
          </a:p>
          <a:p>
            <a:pPr algn="r"/>
            <a:r>
              <a:rPr lang="th-TH" sz="2400" dirty="0"/>
              <a:t>คณะรัฐประศาสนศาสตร์ สถาบันบัณฑิตพัฒนบริหารศาสตร์</a:t>
            </a:r>
            <a:endParaRPr lang="en-US" sz="2400" dirty="0"/>
          </a:p>
        </p:txBody>
      </p:sp>
      <p:pic>
        <p:nvPicPr>
          <p:cNvPr id="7" name="Picture 6">
            <a:extLst>
              <a:ext uri="{FF2B5EF4-FFF2-40B4-BE49-F238E27FC236}">
                <a16:creationId xmlns:a16="http://schemas.microsoft.com/office/drawing/2014/main" xmlns="" id="{9087E7D6-CFC9-41C3-8E31-05E7CA371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325559"/>
            <a:ext cx="12192000" cy="1750056"/>
          </a:xfrm>
          <a:prstGeom prst="rect">
            <a:avLst/>
          </a:prstGeom>
        </p:spPr>
      </p:pic>
      <p:sp>
        <p:nvSpPr>
          <p:cNvPr id="5" name="TextBox 4">
            <a:extLst>
              <a:ext uri="{FF2B5EF4-FFF2-40B4-BE49-F238E27FC236}">
                <a16:creationId xmlns:a16="http://schemas.microsoft.com/office/drawing/2014/main" xmlns="" id="{9E79C3E3-E583-40AC-9494-6AD683D40DD8}"/>
              </a:ext>
            </a:extLst>
          </p:cNvPr>
          <p:cNvSpPr txBox="1"/>
          <p:nvPr/>
        </p:nvSpPr>
        <p:spPr>
          <a:xfrm>
            <a:off x="457199" y="6166884"/>
            <a:ext cx="11610753" cy="369332"/>
          </a:xfrm>
          <a:prstGeom prst="rect">
            <a:avLst/>
          </a:prstGeom>
          <a:noFill/>
        </p:spPr>
        <p:txBody>
          <a:bodyPr wrap="square" rtlCol="0">
            <a:spAutoFit/>
          </a:bodyPr>
          <a:lstStyle/>
          <a:p>
            <a:r>
              <a:rPr lang="th-TH" dirty="0">
                <a:solidFill>
                  <a:srgbClr val="C00000"/>
                </a:solidFill>
                <a:latin typeface="+mj-lt"/>
              </a:rPr>
              <a:t>จัดโดย กองแผนงาน มหาวิทยาลัยสงขลานครินทร์ วิทยาเขตปัตตานี </a:t>
            </a:r>
            <a:r>
              <a:rPr lang="en-US" dirty="0">
                <a:solidFill>
                  <a:srgbClr val="C00000"/>
                </a:solidFill>
                <a:latin typeface="+mj-lt"/>
              </a:rPr>
              <a:t> </a:t>
            </a:r>
            <a:r>
              <a:rPr lang="th-TH" dirty="0">
                <a:solidFill>
                  <a:srgbClr val="C00000"/>
                </a:solidFill>
                <a:latin typeface="+mj-lt"/>
              </a:rPr>
              <a:t>ว</a:t>
            </a:r>
            <a:r>
              <a:rPr lang="en-US" dirty="0">
                <a:solidFill>
                  <a:srgbClr val="C00000"/>
                </a:solidFill>
                <a:latin typeface="+mj-lt"/>
              </a:rPr>
              <a:t>ั</a:t>
            </a:r>
            <a:r>
              <a:rPr lang="th-TH" dirty="0">
                <a:solidFill>
                  <a:srgbClr val="C00000"/>
                </a:solidFill>
                <a:latin typeface="+mj-lt"/>
              </a:rPr>
              <a:t>น</a:t>
            </a:r>
            <a:r>
              <a:rPr lang="en-US" dirty="0">
                <a:solidFill>
                  <a:srgbClr val="C00000"/>
                </a:solidFill>
                <a:latin typeface="+mj-lt"/>
              </a:rPr>
              <a:t>ท</a:t>
            </a:r>
            <a:r>
              <a:rPr lang="th-TH" dirty="0">
                <a:solidFill>
                  <a:srgbClr val="C00000"/>
                </a:solidFill>
                <a:latin typeface="+mj-lt"/>
              </a:rPr>
              <a:t>ี</a:t>
            </a:r>
            <a:r>
              <a:rPr lang="en-US" dirty="0">
                <a:solidFill>
                  <a:srgbClr val="C00000"/>
                </a:solidFill>
                <a:latin typeface="+mj-lt"/>
              </a:rPr>
              <a:t>่ </a:t>
            </a:r>
            <a:r>
              <a:rPr lang="th-TH" dirty="0">
                <a:solidFill>
                  <a:srgbClr val="C00000"/>
                </a:solidFill>
                <a:latin typeface="+mj-lt"/>
              </a:rPr>
              <a:t>๒-๔ กรก</a:t>
            </a:r>
            <a:r>
              <a:rPr lang="en-US" dirty="0">
                <a:solidFill>
                  <a:srgbClr val="C00000"/>
                </a:solidFill>
                <a:latin typeface="+mj-lt"/>
              </a:rPr>
              <a:t>ฎ</a:t>
            </a:r>
            <a:r>
              <a:rPr lang="th-TH" dirty="0">
                <a:solidFill>
                  <a:srgbClr val="C00000"/>
                </a:solidFill>
                <a:latin typeface="+mj-lt"/>
              </a:rPr>
              <a:t>าคม </a:t>
            </a:r>
            <a:r>
              <a:rPr lang="en-US" dirty="0">
                <a:solidFill>
                  <a:srgbClr val="C00000"/>
                </a:solidFill>
                <a:latin typeface="+mj-lt"/>
              </a:rPr>
              <a:t>๒</a:t>
            </a:r>
            <a:r>
              <a:rPr lang="th-TH" dirty="0">
                <a:solidFill>
                  <a:srgbClr val="C00000"/>
                </a:solidFill>
                <a:latin typeface="+mj-lt"/>
              </a:rPr>
              <a:t>๕</a:t>
            </a:r>
            <a:r>
              <a:rPr lang="en-US" dirty="0">
                <a:solidFill>
                  <a:srgbClr val="C00000"/>
                </a:solidFill>
                <a:latin typeface="+mj-lt"/>
              </a:rPr>
              <a:t>๖</a:t>
            </a:r>
            <a:r>
              <a:rPr lang="th-TH" dirty="0">
                <a:solidFill>
                  <a:srgbClr val="C00000"/>
                </a:solidFill>
                <a:latin typeface="+mj-lt"/>
              </a:rPr>
              <a:t>๑</a:t>
            </a:r>
            <a:endParaRPr lang="en-US" dirty="0">
              <a:solidFill>
                <a:srgbClr val="C00000"/>
              </a:solidFill>
              <a:latin typeface="+mj-lt"/>
            </a:endParaRPr>
          </a:p>
        </p:txBody>
      </p:sp>
    </p:spTree>
    <p:extLst>
      <p:ext uri="{BB962C8B-B14F-4D97-AF65-F5344CB8AC3E}">
        <p14:creationId xmlns:p14="http://schemas.microsoft.com/office/powerpoint/2010/main" val="318731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3A1A094E-2EB7-4912-89C7-142F68829A31}"/>
              </a:ext>
            </a:extLst>
          </p:cNvPr>
          <p:cNvSpPr>
            <a:spLocks noChangeArrowheads="1"/>
          </p:cNvSpPr>
          <p:nvPr/>
        </p:nvSpPr>
        <p:spPr bwMode="auto">
          <a:xfrm>
            <a:off x="519906" y="454025"/>
            <a:ext cx="70373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nchor="ct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FontTx/>
              <a:buNone/>
            </a:pPr>
            <a:r>
              <a:rPr lang="th-TH" altLang="th-TH" sz="2900" b="1" dirty="0">
                <a:solidFill>
                  <a:srgbClr val="C00000"/>
                </a:solidFill>
              </a:rPr>
              <a:t>ความจำเป็นที่ต้องจัดทำโครงการ                 เพื่อการบริหารการพัฒนา</a:t>
            </a:r>
          </a:p>
        </p:txBody>
      </p:sp>
      <p:sp>
        <p:nvSpPr>
          <p:cNvPr id="35843" name="Rectangle 3" descr="40%">
            <a:extLst>
              <a:ext uri="{FF2B5EF4-FFF2-40B4-BE49-F238E27FC236}">
                <a16:creationId xmlns:a16="http://schemas.microsoft.com/office/drawing/2014/main" xmlns="" id="{2022A200-9E92-44DA-942B-D60CF9328044}"/>
              </a:ext>
            </a:extLst>
          </p:cNvPr>
          <p:cNvSpPr>
            <a:spLocks noChangeArrowheads="1"/>
          </p:cNvSpPr>
          <p:nvPr/>
        </p:nvSpPr>
        <p:spPr bwMode="auto">
          <a:xfrm>
            <a:off x="367863" y="1627187"/>
            <a:ext cx="850286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lstStyle>
            <a:lvl1pPr marL="549275" indent="-549275">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
                <a:srgbClr val="990000"/>
              </a:buClr>
              <a:buFont typeface="Wingdings" panose="05000000000000000000" pitchFamily="2" charset="2"/>
              <a:buChar char="à"/>
            </a:pPr>
            <a:r>
              <a:rPr lang="th-TH" altLang="th-TH" sz="2900" u="sng" dirty="0">
                <a:solidFill>
                  <a:srgbClr val="000099"/>
                </a:solidFill>
              </a:rPr>
              <a:t>ข.สถานการณ์ด้านการพัฒนาและการแข่งขัน</a:t>
            </a:r>
          </a:p>
          <a:p>
            <a:pPr eaLnBrk="1" hangingPunct="1">
              <a:spcBef>
                <a:spcPct val="0"/>
              </a:spcBef>
              <a:buClr>
                <a:srgbClr val="990000"/>
              </a:buClr>
              <a:buFont typeface="Tahoma" panose="020B0604030504040204" pitchFamily="34" charset="0"/>
              <a:buChar char="⃣"/>
            </a:pPr>
            <a:r>
              <a:rPr lang="th-TH" altLang="th-TH" sz="2900" dirty="0">
                <a:solidFill>
                  <a:srgbClr val="0000CC"/>
                </a:solidFill>
              </a:rPr>
              <a:t>การพัฒนาคุณภาพของสินค้าและบริการ                             โดยคำนึงถึงค่านิยมหลักของผู้รับบริการ                                 เป็นสำคัญ</a:t>
            </a:r>
          </a:p>
          <a:p>
            <a:pPr eaLnBrk="1" hangingPunct="1">
              <a:spcBef>
                <a:spcPct val="0"/>
              </a:spcBef>
              <a:buClr>
                <a:srgbClr val="990000"/>
              </a:buClr>
              <a:buFont typeface="Wingdings 2" panose="05020102010507070707" pitchFamily="18" charset="2"/>
              <a:buChar char="â"/>
            </a:pPr>
            <a:endParaRPr lang="th-TH" altLang="th-TH" sz="2900" u="sng" dirty="0">
              <a:solidFill>
                <a:srgbClr val="0000CC"/>
              </a:solidFill>
            </a:endParaRPr>
          </a:p>
          <a:p>
            <a:pPr eaLnBrk="1" hangingPunct="1">
              <a:spcBef>
                <a:spcPct val="0"/>
              </a:spcBef>
              <a:buClr>
                <a:srgbClr val="990000"/>
              </a:buClr>
              <a:buFont typeface="Wingdings 2" panose="05020102010507070707" pitchFamily="18" charset="2"/>
              <a:buChar char="â"/>
            </a:pPr>
            <a:r>
              <a:rPr lang="th-TH" altLang="th-TH" sz="2900" u="sng" dirty="0">
                <a:solidFill>
                  <a:srgbClr val="800000"/>
                </a:solidFill>
              </a:rPr>
              <a:t>ค่านิยมหลักสามด้านของผู้รับบริการได้แก่</a:t>
            </a:r>
          </a:p>
          <a:p>
            <a:pPr eaLnBrk="1" hangingPunct="1">
              <a:spcBef>
                <a:spcPct val="0"/>
              </a:spcBef>
              <a:buClr>
                <a:srgbClr val="990000"/>
              </a:buClr>
              <a:buFontTx/>
              <a:buNone/>
            </a:pPr>
            <a:r>
              <a:rPr lang="th-TH" altLang="th-TH" sz="2900" u="sng" dirty="0">
                <a:solidFill>
                  <a:srgbClr val="800000"/>
                </a:solidFill>
              </a:rPr>
              <a:t>ผลิตภัณฑ์ดีกว่า </a:t>
            </a:r>
            <a:r>
              <a:rPr lang="en-US" altLang="th-TH" sz="2900" u="sng" dirty="0">
                <a:solidFill>
                  <a:srgbClr val="800000"/>
                </a:solidFill>
              </a:rPr>
              <a:t>(Better), </a:t>
            </a:r>
            <a:endParaRPr lang="th-TH" altLang="th-TH" sz="2900" u="sng" dirty="0">
              <a:solidFill>
                <a:srgbClr val="800000"/>
              </a:solidFill>
            </a:endParaRPr>
          </a:p>
          <a:p>
            <a:pPr eaLnBrk="1" hangingPunct="1">
              <a:spcBef>
                <a:spcPct val="0"/>
              </a:spcBef>
              <a:buClr>
                <a:srgbClr val="990000"/>
              </a:buClr>
              <a:buFontTx/>
              <a:buNone/>
            </a:pPr>
            <a:r>
              <a:rPr lang="th-TH" altLang="th-TH" sz="2900" u="sng" dirty="0">
                <a:solidFill>
                  <a:srgbClr val="800000"/>
                </a:solidFill>
              </a:rPr>
              <a:t>ราคาถูกกว่า </a:t>
            </a:r>
            <a:r>
              <a:rPr lang="en-US" altLang="th-TH" sz="2900" u="sng" dirty="0">
                <a:solidFill>
                  <a:srgbClr val="800000"/>
                </a:solidFill>
              </a:rPr>
              <a:t>(Cheaper), </a:t>
            </a:r>
            <a:endParaRPr lang="th-TH" altLang="th-TH" sz="2900" u="sng" dirty="0">
              <a:solidFill>
                <a:srgbClr val="800000"/>
              </a:solidFill>
            </a:endParaRPr>
          </a:p>
          <a:p>
            <a:pPr eaLnBrk="1" hangingPunct="1">
              <a:spcBef>
                <a:spcPct val="0"/>
              </a:spcBef>
              <a:buClr>
                <a:srgbClr val="990000"/>
              </a:buClr>
              <a:buFontTx/>
              <a:buNone/>
            </a:pPr>
            <a:r>
              <a:rPr lang="th-TH" altLang="th-TH" sz="2900" u="sng" dirty="0">
                <a:solidFill>
                  <a:srgbClr val="800000"/>
                </a:solidFill>
              </a:rPr>
              <a:t>และการบริการที่รวดเร็วกว่า</a:t>
            </a:r>
            <a:r>
              <a:rPr lang="en-US" altLang="th-TH" sz="2900" u="sng" dirty="0">
                <a:solidFill>
                  <a:srgbClr val="800000"/>
                </a:solidFill>
              </a:rPr>
              <a:t> (Faster)</a:t>
            </a:r>
            <a:endParaRPr lang="th-TH" altLang="th-TH" sz="2900" u="sng" dirty="0">
              <a:solidFill>
                <a:srgbClr val="800000"/>
              </a:solidFill>
            </a:endParaRPr>
          </a:p>
          <a:p>
            <a:pPr eaLnBrk="1" hangingPunct="1">
              <a:spcBef>
                <a:spcPct val="0"/>
              </a:spcBef>
              <a:buClr>
                <a:srgbClr val="990000"/>
              </a:buClr>
              <a:buFontTx/>
              <a:buNone/>
            </a:pPr>
            <a:endParaRPr lang="th-TH" altLang="th-TH" sz="2900" dirty="0"/>
          </a:p>
          <a:p>
            <a:pPr eaLnBrk="1" hangingPunct="1">
              <a:spcBef>
                <a:spcPct val="0"/>
              </a:spcBef>
              <a:buClr>
                <a:srgbClr val="990000"/>
              </a:buClr>
            </a:pPr>
            <a:endParaRPr lang="th-TH" altLang="th-TH" sz="2900" dirty="0"/>
          </a:p>
        </p:txBody>
      </p:sp>
      <p:sp>
        <p:nvSpPr>
          <p:cNvPr id="31750" name="Date Placeholder 1">
            <a:extLst>
              <a:ext uri="{FF2B5EF4-FFF2-40B4-BE49-F238E27FC236}">
                <a16:creationId xmlns:a16="http://schemas.microsoft.com/office/drawing/2014/main" xmlns="" id="{E9B61417-60E5-46F2-84A7-B8831B570A3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9DEA9C80-38F2-45FD-9755-939CA637CA9C}" type="datetime1">
              <a:rPr lang="th-TH" altLang="th-TH" sz="1200" smtClean="0"/>
              <a:t>13/06/61</a:t>
            </a:fld>
            <a:endParaRPr lang="th-TH" altLang="th-TH" sz="1200" dirty="0"/>
          </a:p>
        </p:txBody>
      </p:sp>
      <p:sp>
        <p:nvSpPr>
          <p:cNvPr id="31751" name="Footer Placeholder 2">
            <a:extLst>
              <a:ext uri="{FF2B5EF4-FFF2-40B4-BE49-F238E27FC236}">
                <a16:creationId xmlns:a16="http://schemas.microsoft.com/office/drawing/2014/main" xmlns="" id="{D6BFD47A-0F27-48E6-80A4-3960CA1C456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6B8BE980-F09D-482C-A0C6-3E194569C2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4224" y="2175641"/>
            <a:ext cx="4521747" cy="3653987"/>
          </a:xfrm>
          <a:prstGeom prst="rect">
            <a:avLst/>
          </a:prstGeom>
        </p:spPr>
      </p:pic>
      <p:sp>
        <p:nvSpPr>
          <p:cNvPr id="2" name="Slide Number Placeholder 1">
            <a:extLst>
              <a:ext uri="{FF2B5EF4-FFF2-40B4-BE49-F238E27FC236}">
                <a16:creationId xmlns:a16="http://schemas.microsoft.com/office/drawing/2014/main" xmlns="" id="{351D3DB8-3205-49D2-9A66-4C088E57648D}"/>
              </a:ext>
            </a:extLst>
          </p:cNvPr>
          <p:cNvSpPr>
            <a:spLocks noGrp="1"/>
          </p:cNvSpPr>
          <p:nvPr>
            <p:ph type="sldNum" sz="quarter" idx="12"/>
          </p:nvPr>
        </p:nvSpPr>
        <p:spPr/>
        <p:txBody>
          <a:bodyPr/>
          <a:lstStyle/>
          <a:p>
            <a:fld id="{C282B086-F66A-4C26-BA61-410FF86DE88D}" type="slidenum">
              <a:rPr lang="en-US" smtClean="0"/>
              <a:t>10</a:t>
            </a:fld>
            <a:endParaRPr lang="en-US" dirty="0"/>
          </a:p>
        </p:txBody>
      </p:sp>
    </p:spTree>
    <p:extLst>
      <p:ext uri="{BB962C8B-B14F-4D97-AF65-F5344CB8AC3E}">
        <p14:creationId xmlns:p14="http://schemas.microsoft.com/office/powerpoint/2010/main" val="1312925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5842"/>
                                        </p:tgtEl>
                                        <p:attrNameLst>
                                          <p:attrName>style.visibility</p:attrName>
                                        </p:attrNameLst>
                                      </p:cBhvr>
                                      <p:to>
                                        <p:strVal val="visible"/>
                                      </p:to>
                                    </p:set>
                                    <p:animEffect transition="in" filter="fade">
                                      <p:cBhvr>
                                        <p:cTn id="7" dur="600">
                                          <p:stCondLst>
                                            <p:cond delay="0"/>
                                          </p:stCondLst>
                                        </p:cTn>
                                        <p:tgtEl>
                                          <p:spTgt spid="35842"/>
                                        </p:tgtEl>
                                      </p:cBhvr>
                                    </p:animEffect>
                                    <p:anim calcmode="lin" valueType="num">
                                      <p:cBhvr>
                                        <p:cTn id="8" dur="600" fill="hold">
                                          <p:stCondLst>
                                            <p:cond delay="0"/>
                                          </p:stCondLst>
                                        </p:cTn>
                                        <p:tgtEl>
                                          <p:spTgt spid="358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58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584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5843">
                                            <p:txEl>
                                              <p:pRg st="0" end="0"/>
                                            </p:txEl>
                                          </p:spTgt>
                                        </p:tgtEl>
                                        <p:attrNameLst>
                                          <p:attrName>style.visibility</p:attrName>
                                        </p:attrNameLst>
                                      </p:cBhvr>
                                      <p:to>
                                        <p:strVal val="visible"/>
                                      </p:to>
                                    </p:set>
                                    <p:animEffect transition="in" filter="slide(fromBottom)">
                                      <p:cBhvr>
                                        <p:cTn id="15" dur="500">
                                          <p:stCondLst>
                                            <p:cond delay="0"/>
                                          </p:stCondLst>
                                        </p:cTn>
                                        <p:tgtEl>
                                          <p:spTgt spid="3584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5843">
                                            <p:txEl>
                                              <p:pRg st="1" end="1"/>
                                            </p:txEl>
                                          </p:spTgt>
                                        </p:tgtEl>
                                        <p:attrNameLst>
                                          <p:attrName>style.visibility</p:attrName>
                                        </p:attrNameLst>
                                      </p:cBhvr>
                                      <p:to>
                                        <p:strVal val="visible"/>
                                      </p:to>
                                    </p:set>
                                    <p:animEffect transition="in" filter="slide(fromBottom)">
                                      <p:cBhvr>
                                        <p:cTn id="20" dur="500">
                                          <p:stCondLst>
                                            <p:cond delay="0"/>
                                          </p:stCondLst>
                                        </p:cTn>
                                        <p:tgtEl>
                                          <p:spTgt spid="3584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Effect transition="in" filter="slide(fromBottom)">
                                      <p:cBhvr>
                                        <p:cTn id="25" dur="500">
                                          <p:stCondLst>
                                            <p:cond delay="0"/>
                                          </p:stCondLst>
                                        </p:cTn>
                                        <p:tgtEl>
                                          <p:spTgt spid="3584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5843">
                                            <p:txEl>
                                              <p:pRg st="4" end="4"/>
                                            </p:txEl>
                                          </p:spTgt>
                                        </p:tgtEl>
                                        <p:attrNameLst>
                                          <p:attrName>style.visibility</p:attrName>
                                        </p:attrNameLst>
                                      </p:cBhvr>
                                      <p:to>
                                        <p:strVal val="visible"/>
                                      </p:to>
                                    </p:set>
                                    <p:animEffect transition="in" filter="slide(fromBottom)">
                                      <p:cBhvr>
                                        <p:cTn id="30" dur="500">
                                          <p:stCondLst>
                                            <p:cond delay="0"/>
                                          </p:stCondLst>
                                        </p:cTn>
                                        <p:tgtEl>
                                          <p:spTgt spid="3584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843">
                                            <p:txEl>
                                              <p:pRg st="5" end="5"/>
                                            </p:txEl>
                                          </p:spTgt>
                                        </p:tgtEl>
                                        <p:attrNameLst>
                                          <p:attrName>style.visibility</p:attrName>
                                        </p:attrNameLst>
                                      </p:cBhvr>
                                      <p:to>
                                        <p:strVal val="visible"/>
                                      </p:to>
                                    </p:set>
                                    <p:animEffect transition="in" filter="slide(fromBottom)">
                                      <p:cBhvr>
                                        <p:cTn id="35" dur="500">
                                          <p:stCondLst>
                                            <p:cond delay="0"/>
                                          </p:stCondLst>
                                        </p:cTn>
                                        <p:tgtEl>
                                          <p:spTgt spid="35843">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5843">
                                            <p:txEl>
                                              <p:pRg st="6" end="6"/>
                                            </p:txEl>
                                          </p:spTgt>
                                        </p:tgtEl>
                                        <p:attrNameLst>
                                          <p:attrName>style.visibility</p:attrName>
                                        </p:attrNameLst>
                                      </p:cBhvr>
                                      <p:to>
                                        <p:strVal val="visible"/>
                                      </p:to>
                                    </p:set>
                                    <p:animEffect transition="in" filter="slide(fromBottom)">
                                      <p:cBhvr>
                                        <p:cTn id="40" dur="500">
                                          <p:stCondLst>
                                            <p:cond delay="0"/>
                                          </p:stCondLst>
                                        </p:cTn>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xmlns="" id="{A5FA63ED-6250-48CC-8B25-3835712E0A95}"/>
              </a:ext>
            </a:extLst>
          </p:cNvPr>
          <p:cNvSpPr>
            <a:spLocks noChangeArrowheads="1"/>
          </p:cNvSpPr>
          <p:nvPr/>
        </p:nvSpPr>
        <p:spPr bwMode="auto">
          <a:xfrm>
            <a:off x="838200" y="387131"/>
            <a:ext cx="67818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nchor="ct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lnSpc>
                <a:spcPct val="85000"/>
              </a:lnSpc>
              <a:spcBef>
                <a:spcPct val="0"/>
              </a:spcBef>
              <a:buFontTx/>
              <a:buNone/>
            </a:pPr>
            <a:r>
              <a:rPr lang="th-TH" altLang="th-TH" sz="2900" b="1" dirty="0">
                <a:solidFill>
                  <a:srgbClr val="C00000"/>
                </a:solidFill>
              </a:rPr>
              <a:t>ความจำเป็นที่ต้องจัดทำโครงการ             เพื่อการบริหารการพัฒนา</a:t>
            </a:r>
          </a:p>
        </p:txBody>
      </p:sp>
      <p:sp>
        <p:nvSpPr>
          <p:cNvPr id="37891" name="Rectangle 3" descr="40%">
            <a:extLst>
              <a:ext uri="{FF2B5EF4-FFF2-40B4-BE49-F238E27FC236}">
                <a16:creationId xmlns:a16="http://schemas.microsoft.com/office/drawing/2014/main" xmlns="" id="{195DBD6E-1C59-4893-B042-B3B672C93AFF}"/>
              </a:ext>
            </a:extLst>
          </p:cNvPr>
          <p:cNvSpPr>
            <a:spLocks noChangeArrowheads="1"/>
          </p:cNvSpPr>
          <p:nvPr/>
        </p:nvSpPr>
        <p:spPr bwMode="auto">
          <a:xfrm>
            <a:off x="4038600" y="1555750"/>
            <a:ext cx="762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lstStyle>
            <a:lvl1pPr marL="549275" indent="-549275">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r" eaLnBrk="1" hangingPunct="1">
              <a:spcBef>
                <a:spcPct val="0"/>
              </a:spcBef>
              <a:buClr>
                <a:srgbClr val="990000"/>
              </a:buClr>
              <a:buFont typeface="Wingdings" panose="05000000000000000000" pitchFamily="2" charset="2"/>
              <a:buChar char="à"/>
            </a:pPr>
            <a:r>
              <a:rPr lang="th-TH" altLang="th-TH" sz="2900" u="sng" dirty="0">
                <a:solidFill>
                  <a:srgbClr val="A50021"/>
                </a:solidFill>
              </a:rPr>
              <a:t>ข.สถานการณ์ด้านการพัฒนาและการแข่งขัน</a:t>
            </a:r>
          </a:p>
          <a:p>
            <a:pPr algn="r" eaLnBrk="1" hangingPunct="1">
              <a:spcBef>
                <a:spcPct val="0"/>
              </a:spcBef>
              <a:buClr>
                <a:srgbClr val="990000"/>
              </a:buClr>
              <a:buFont typeface="Wingdings" panose="05000000000000000000" pitchFamily="2" charset="2"/>
              <a:buChar char="q"/>
            </a:pPr>
            <a:r>
              <a:rPr lang="th-TH" altLang="th-TH" sz="2900" dirty="0">
                <a:solidFill>
                  <a:srgbClr val="0000CC"/>
                </a:solidFill>
              </a:rPr>
              <a:t>การเสนอบริการใหม่ และการสร้างโอกาส</a:t>
            </a:r>
            <a:r>
              <a:rPr lang="en-US" altLang="th-TH" sz="2900" dirty="0">
                <a:solidFill>
                  <a:srgbClr val="0000CC"/>
                </a:solidFill>
              </a:rPr>
              <a:t>               </a:t>
            </a:r>
            <a:r>
              <a:rPr lang="th-TH" altLang="th-TH" sz="2900" dirty="0">
                <a:solidFill>
                  <a:srgbClr val="0000CC"/>
                </a:solidFill>
              </a:rPr>
              <a:t>ในการพัฒนาเพื่อรองรับปัญหา</a:t>
            </a:r>
            <a:r>
              <a:rPr lang="en-US" altLang="th-TH" sz="2900" dirty="0">
                <a:solidFill>
                  <a:srgbClr val="0000CC"/>
                </a:solidFill>
              </a:rPr>
              <a:t> </a:t>
            </a:r>
            <a:r>
              <a:rPr lang="th-TH" altLang="th-TH" sz="2900" dirty="0">
                <a:solidFill>
                  <a:srgbClr val="0000CC"/>
                </a:solidFill>
              </a:rPr>
              <a:t>ความต้องการและการเปลี่ยนแปลงในอนาคต</a:t>
            </a:r>
          </a:p>
          <a:p>
            <a:pPr algn="r" eaLnBrk="1" hangingPunct="1">
              <a:spcBef>
                <a:spcPct val="0"/>
              </a:spcBef>
              <a:buClr>
                <a:srgbClr val="990000"/>
              </a:buClr>
              <a:buFontTx/>
              <a:buNone/>
            </a:pPr>
            <a:endParaRPr lang="th-TH" altLang="th-TH" sz="2900" dirty="0"/>
          </a:p>
        </p:txBody>
      </p:sp>
      <p:sp>
        <p:nvSpPr>
          <p:cNvPr id="33799" name="Date Placeholder 1">
            <a:extLst>
              <a:ext uri="{FF2B5EF4-FFF2-40B4-BE49-F238E27FC236}">
                <a16:creationId xmlns:a16="http://schemas.microsoft.com/office/drawing/2014/main" xmlns="" id="{B85E28FC-1833-4967-9DEA-B6BB1A9CF7A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0407F624-C6CE-4958-A29E-E68DE0E7149B}" type="datetime1">
              <a:rPr lang="th-TH" altLang="th-TH" sz="1200" smtClean="0"/>
              <a:t>13/06/61</a:t>
            </a:fld>
            <a:endParaRPr lang="th-TH" altLang="th-TH" sz="1200" dirty="0"/>
          </a:p>
        </p:txBody>
      </p:sp>
      <p:sp>
        <p:nvSpPr>
          <p:cNvPr id="33800" name="Footer Placeholder 2">
            <a:extLst>
              <a:ext uri="{FF2B5EF4-FFF2-40B4-BE49-F238E27FC236}">
                <a16:creationId xmlns:a16="http://schemas.microsoft.com/office/drawing/2014/main" xmlns="" id="{54C222E1-CB16-4D2E-92C6-32013152B1A6}"/>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pic>
        <p:nvPicPr>
          <p:cNvPr id="3" name="Picture 2">
            <a:extLst>
              <a:ext uri="{FF2B5EF4-FFF2-40B4-BE49-F238E27FC236}">
                <a16:creationId xmlns:a16="http://schemas.microsoft.com/office/drawing/2014/main" xmlns="" id="{614DB8E4-83C8-43F7-8C2D-A7CD991FF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785" y="2027584"/>
            <a:ext cx="4301780" cy="3947766"/>
          </a:xfrm>
          <a:prstGeom prst="rect">
            <a:avLst/>
          </a:prstGeom>
        </p:spPr>
      </p:pic>
      <p:sp>
        <p:nvSpPr>
          <p:cNvPr id="2" name="Slide Number Placeholder 1">
            <a:extLst>
              <a:ext uri="{FF2B5EF4-FFF2-40B4-BE49-F238E27FC236}">
                <a16:creationId xmlns:a16="http://schemas.microsoft.com/office/drawing/2014/main" xmlns="" id="{07CA12B1-BD37-4507-AA15-FCF0CE8B0D7A}"/>
              </a:ext>
            </a:extLst>
          </p:cNvPr>
          <p:cNvSpPr>
            <a:spLocks noGrp="1"/>
          </p:cNvSpPr>
          <p:nvPr>
            <p:ph type="sldNum" sz="quarter" idx="12"/>
          </p:nvPr>
        </p:nvSpPr>
        <p:spPr/>
        <p:txBody>
          <a:bodyPr/>
          <a:lstStyle/>
          <a:p>
            <a:fld id="{C282B086-F66A-4C26-BA61-410FF86DE88D}" type="slidenum">
              <a:rPr lang="en-US" smtClean="0"/>
              <a:t>11</a:t>
            </a:fld>
            <a:endParaRPr lang="en-US" dirty="0"/>
          </a:p>
        </p:txBody>
      </p:sp>
    </p:spTree>
    <p:extLst>
      <p:ext uri="{BB962C8B-B14F-4D97-AF65-F5344CB8AC3E}">
        <p14:creationId xmlns:p14="http://schemas.microsoft.com/office/powerpoint/2010/main" val="3877841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7890"/>
                                        </p:tgtEl>
                                        <p:attrNameLst>
                                          <p:attrName>style.visibility</p:attrName>
                                        </p:attrNameLst>
                                      </p:cBhvr>
                                      <p:to>
                                        <p:strVal val="visible"/>
                                      </p:to>
                                    </p:set>
                                    <p:animEffect transition="in" filter="fade">
                                      <p:cBhvr>
                                        <p:cTn id="7" dur="600">
                                          <p:stCondLst>
                                            <p:cond delay="0"/>
                                          </p:stCondLst>
                                        </p:cTn>
                                        <p:tgtEl>
                                          <p:spTgt spid="37890"/>
                                        </p:tgtEl>
                                      </p:cBhvr>
                                    </p:animEffect>
                                    <p:anim calcmode="lin" valueType="num">
                                      <p:cBhvr>
                                        <p:cTn id="8" dur="600" fill="hold">
                                          <p:stCondLst>
                                            <p:cond delay="0"/>
                                          </p:stCondLst>
                                        </p:cTn>
                                        <p:tgtEl>
                                          <p:spTgt spid="3789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789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7890"/>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7891">
                                            <p:txEl>
                                              <p:pRg st="0" end="0"/>
                                            </p:txEl>
                                          </p:spTgt>
                                        </p:tgtEl>
                                        <p:attrNameLst>
                                          <p:attrName>style.visibility</p:attrName>
                                        </p:attrNameLst>
                                      </p:cBhvr>
                                      <p:to>
                                        <p:strVal val="visible"/>
                                      </p:to>
                                    </p:set>
                                    <p:animEffect transition="in" filter="slide(fromBottom)">
                                      <p:cBhvr>
                                        <p:cTn id="15" dur="500">
                                          <p:stCondLst>
                                            <p:cond delay="0"/>
                                          </p:stCondLst>
                                        </p:cTn>
                                        <p:tgtEl>
                                          <p:spTgt spid="3789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7891">
                                            <p:txEl>
                                              <p:pRg st="1" end="1"/>
                                            </p:txEl>
                                          </p:spTgt>
                                        </p:tgtEl>
                                        <p:attrNameLst>
                                          <p:attrName>style.visibility</p:attrName>
                                        </p:attrNameLst>
                                      </p:cBhvr>
                                      <p:to>
                                        <p:strVal val="visible"/>
                                      </p:to>
                                    </p:set>
                                    <p:animEffect transition="in" filter="slide(fromBottom)">
                                      <p:cBhvr>
                                        <p:cTn id="20" dur="500">
                                          <p:stCondLst>
                                            <p:cond delay="0"/>
                                          </p:stCondLst>
                                        </p:cTn>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38206ABE-3294-4DAB-8837-46E7164BA027}"/>
              </a:ext>
            </a:extLst>
          </p:cNvPr>
          <p:cNvSpPr>
            <a:spLocks noChangeArrowheads="1"/>
          </p:cNvSpPr>
          <p:nvPr/>
        </p:nvSpPr>
        <p:spPr bwMode="auto">
          <a:xfrm>
            <a:off x="402431" y="500062"/>
            <a:ext cx="727233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nchor="ct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lnSpc>
                <a:spcPct val="95000"/>
              </a:lnSpc>
              <a:spcBef>
                <a:spcPct val="0"/>
              </a:spcBef>
              <a:buFontTx/>
              <a:buNone/>
            </a:pPr>
            <a:r>
              <a:rPr lang="th-TH" altLang="th-TH" sz="2900" b="1" u="sng" dirty="0">
                <a:solidFill>
                  <a:srgbClr val="C00000"/>
                </a:solidFill>
              </a:rPr>
              <a:t>ความจำเป็นที่ต้องจัดทำโครงการ</a:t>
            </a:r>
            <a:br>
              <a:rPr lang="th-TH" altLang="th-TH" sz="2900" b="1" u="sng" dirty="0">
                <a:solidFill>
                  <a:srgbClr val="C00000"/>
                </a:solidFill>
              </a:rPr>
            </a:br>
            <a:r>
              <a:rPr lang="th-TH" altLang="th-TH" sz="2900" b="1" u="sng" dirty="0">
                <a:solidFill>
                  <a:srgbClr val="C00000"/>
                </a:solidFill>
              </a:rPr>
              <a:t>เพื่อการบริหารการพัฒนา</a:t>
            </a:r>
          </a:p>
        </p:txBody>
      </p:sp>
      <p:sp>
        <p:nvSpPr>
          <p:cNvPr id="41987" name="Rectangle 3" descr="40%">
            <a:extLst>
              <a:ext uri="{FF2B5EF4-FFF2-40B4-BE49-F238E27FC236}">
                <a16:creationId xmlns:a16="http://schemas.microsoft.com/office/drawing/2014/main" xmlns="" id="{76E3C7BF-7C69-456B-8953-D0291409C027}"/>
              </a:ext>
            </a:extLst>
          </p:cNvPr>
          <p:cNvSpPr>
            <a:spLocks noChangeArrowheads="1"/>
          </p:cNvSpPr>
          <p:nvPr/>
        </p:nvSpPr>
        <p:spPr bwMode="auto">
          <a:xfrm>
            <a:off x="567559" y="1447800"/>
            <a:ext cx="1101484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lstStyle>
            <a:lvl1pPr marL="549275" indent="-549275"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buClr>
                <a:srgbClr val="990000"/>
              </a:buClr>
              <a:buFont typeface="Wingdings" panose="05000000000000000000" pitchFamily="2" charset="2"/>
              <a:buChar char="à"/>
              <a:defRPr/>
            </a:pPr>
            <a:r>
              <a:rPr lang="th-TH" altLang="th-TH" u="sng" dirty="0">
                <a:solidFill>
                  <a:srgbClr val="0000CC"/>
                </a:solidFill>
                <a:latin typeface="Tahoma" panose="020B0604030504040204" pitchFamily="34" charset="0"/>
                <a:cs typeface="Tahoma" panose="020B0604030504040204" pitchFamily="34" charset="0"/>
              </a:rPr>
              <a:t>ข.สถานการณ์ด้านการพัฒนาและการแข่งขัน</a:t>
            </a:r>
          </a:p>
          <a:p>
            <a:pPr marL="0" indent="0" eaLnBrk="1" hangingPunct="1">
              <a:buClr>
                <a:srgbClr val="990000"/>
              </a:buClr>
              <a:defRPr/>
            </a:pPr>
            <a:endParaRPr lang="en-US" altLang="th-TH" dirty="0">
              <a:solidFill>
                <a:srgbClr val="0000CC"/>
              </a:solidFill>
              <a:latin typeface="Tahoma" panose="020B0604030504040204" pitchFamily="34" charset="0"/>
              <a:cs typeface="Tahoma" panose="020B0604030504040204" pitchFamily="34" charset="0"/>
            </a:endParaRPr>
          </a:p>
          <a:p>
            <a:pPr marL="0" indent="0" eaLnBrk="1" hangingPunct="1">
              <a:buClr>
                <a:srgbClr val="990000"/>
              </a:buClr>
              <a:defRPr/>
            </a:pPr>
            <a:r>
              <a:rPr lang="en-US" altLang="th-TH" dirty="0">
                <a:solidFill>
                  <a:srgbClr val="0000CC"/>
                </a:solidFill>
                <a:latin typeface="Tahoma" panose="020B0604030504040204" pitchFamily="34" charset="0"/>
                <a:cs typeface="Tahoma" panose="020B0604030504040204" pitchFamily="34" charset="0"/>
              </a:rPr>
              <a:t>5.</a:t>
            </a:r>
            <a:r>
              <a:rPr lang="th-TH" altLang="th-TH" dirty="0">
                <a:solidFill>
                  <a:srgbClr val="0000CC"/>
                </a:solidFill>
                <a:latin typeface="Tahoma" panose="020B0604030504040204" pitchFamily="34" charset="0"/>
                <a:cs typeface="Tahoma" panose="020B0604030504040204" pitchFamily="34" charset="0"/>
              </a:rPr>
              <a:t>การพัฒนาศักยภาพในอนาคตของกิจการ     </a:t>
            </a:r>
          </a:p>
          <a:p>
            <a:pPr marL="457200" indent="-457200" eaLnBrk="1" hangingPunct="1">
              <a:buClr>
                <a:srgbClr val="990000"/>
              </a:buClr>
              <a:buFont typeface="Wingdings" panose="05000000000000000000" pitchFamily="2" charset="2"/>
              <a:buChar char="q"/>
              <a:defRPr/>
            </a:pPr>
            <a:r>
              <a:rPr lang="th-TH" altLang="th-TH" dirty="0">
                <a:solidFill>
                  <a:srgbClr val="0000CC"/>
                </a:solidFill>
                <a:latin typeface="Tahoma" panose="020B0604030504040204" pitchFamily="34" charset="0"/>
                <a:cs typeface="Tahoma" panose="020B0604030504040204" pitchFamily="34" charset="0"/>
              </a:rPr>
              <a:t>ด้วยการวิจัยและพัฒนา </a:t>
            </a:r>
            <a:r>
              <a:rPr lang="en-US" altLang="th-TH" dirty="0">
                <a:solidFill>
                  <a:srgbClr val="0000CC"/>
                </a:solidFill>
                <a:latin typeface="Tahoma" panose="020B0604030504040204" pitchFamily="34" charset="0"/>
                <a:cs typeface="Tahoma" panose="020B0604030504040204" pitchFamily="34" charset="0"/>
              </a:rPr>
              <a:t>(Research and Development</a:t>
            </a:r>
            <a:r>
              <a:rPr lang="th-TH" altLang="th-TH" dirty="0">
                <a:solidFill>
                  <a:srgbClr val="0000CC"/>
                </a:solidFill>
                <a:latin typeface="Tahoma" panose="020B0604030504040204" pitchFamily="34" charset="0"/>
                <a:cs typeface="Tahoma" panose="020B0604030504040204" pitchFamily="34" charset="0"/>
              </a:rPr>
              <a:t> </a:t>
            </a:r>
            <a:r>
              <a:rPr lang="en-US" altLang="th-TH" dirty="0">
                <a:solidFill>
                  <a:srgbClr val="0000CC"/>
                </a:solidFill>
                <a:latin typeface="Tahoma" panose="020B0604030504040204" pitchFamily="34" charset="0"/>
                <a:cs typeface="Tahoma" panose="020B0604030504040204" pitchFamily="34" charset="0"/>
              </a:rPr>
              <a:t>or R&amp;D)</a:t>
            </a:r>
            <a:r>
              <a:rPr lang="th-TH" altLang="th-TH" dirty="0">
                <a:solidFill>
                  <a:srgbClr val="0000CC"/>
                </a:solidFill>
                <a:latin typeface="Tahoma" panose="020B0604030504040204" pitchFamily="34" charset="0"/>
                <a:cs typeface="Tahoma" panose="020B0604030504040204" pitchFamily="34" charset="0"/>
              </a:rPr>
              <a:t> </a:t>
            </a:r>
            <a:r>
              <a:rPr lang="en-US" altLang="th-TH" dirty="0">
                <a:solidFill>
                  <a:srgbClr val="0000CC"/>
                </a:solidFill>
                <a:latin typeface="Tahoma" panose="020B0604030504040204" pitchFamily="34" charset="0"/>
                <a:cs typeface="Tahoma" panose="020B0604030504040204" pitchFamily="34" charset="0"/>
              </a:rPr>
              <a:t> </a:t>
            </a:r>
            <a:r>
              <a:rPr lang="th-TH" altLang="th-TH" dirty="0">
                <a:solidFill>
                  <a:srgbClr val="0000CC"/>
                </a:solidFill>
                <a:latin typeface="Tahoma" panose="020B0604030504040204" pitchFamily="34" charset="0"/>
                <a:cs typeface="Tahoma" panose="020B0604030504040204" pitchFamily="34" charset="0"/>
              </a:rPr>
              <a:t> </a:t>
            </a:r>
          </a:p>
          <a:p>
            <a:pPr eaLnBrk="1" hangingPunct="1">
              <a:buClr>
                <a:srgbClr val="990000"/>
              </a:buClr>
              <a:buFont typeface="Wingdings" panose="05000000000000000000" pitchFamily="2" charset="2"/>
              <a:buChar char="q"/>
              <a:defRPr/>
            </a:pPr>
            <a:r>
              <a:rPr lang="th-TH" altLang="th-TH" dirty="0">
                <a:solidFill>
                  <a:srgbClr val="0000CC"/>
                </a:solidFill>
                <a:latin typeface="Tahoma" panose="020B0604030504040204" pitchFamily="34" charset="0"/>
                <a:cs typeface="Tahoma" panose="020B0604030504040204" pitchFamily="34" charset="0"/>
              </a:rPr>
              <a:t>การค้นคว้าทดลอง </a:t>
            </a:r>
            <a:r>
              <a:rPr lang="en-US" altLang="th-TH" dirty="0">
                <a:solidFill>
                  <a:srgbClr val="0000CC"/>
                </a:solidFill>
                <a:latin typeface="Tahoma" panose="020B0604030504040204" pitchFamily="34" charset="0"/>
                <a:cs typeface="Tahoma" panose="020B0604030504040204" pitchFamily="34" charset="0"/>
              </a:rPr>
              <a:t>(Experiment)</a:t>
            </a:r>
            <a:r>
              <a:rPr lang="th-TH" altLang="th-TH" dirty="0">
                <a:solidFill>
                  <a:srgbClr val="0000CC"/>
                </a:solidFill>
                <a:latin typeface="Tahoma" panose="020B0604030504040204" pitchFamily="34" charset="0"/>
                <a:cs typeface="Tahoma" panose="020B0604030504040204" pitchFamily="34" charset="0"/>
              </a:rPr>
              <a:t>                       </a:t>
            </a:r>
          </a:p>
          <a:p>
            <a:pPr eaLnBrk="1" hangingPunct="1">
              <a:buClr>
                <a:srgbClr val="990000"/>
              </a:buClr>
              <a:buFont typeface="Wingdings" panose="05000000000000000000" pitchFamily="2" charset="2"/>
              <a:buChar char="q"/>
              <a:defRPr/>
            </a:pPr>
            <a:r>
              <a:rPr lang="th-TH" altLang="th-TH" dirty="0">
                <a:solidFill>
                  <a:srgbClr val="0000CC"/>
                </a:solidFill>
                <a:latin typeface="Tahoma" panose="020B0604030504040204" pitchFamily="34" charset="0"/>
                <a:cs typeface="Tahoma" panose="020B0604030504040204" pitchFamily="34" charset="0"/>
              </a:rPr>
              <a:t>การบุกเบิก</a:t>
            </a:r>
            <a:r>
              <a:rPr lang="en-US" altLang="th-TH" dirty="0">
                <a:solidFill>
                  <a:srgbClr val="0000CC"/>
                </a:solidFill>
                <a:latin typeface="Tahoma" panose="020B0604030504040204" pitchFamily="34" charset="0"/>
                <a:cs typeface="Tahoma" panose="020B0604030504040204" pitchFamily="34" charset="0"/>
              </a:rPr>
              <a:t> (Pioneering)</a:t>
            </a:r>
            <a:r>
              <a:rPr lang="th-TH" altLang="th-TH" dirty="0">
                <a:solidFill>
                  <a:srgbClr val="0000CC"/>
                </a:solidFill>
                <a:latin typeface="Tahoma" panose="020B0604030504040204" pitchFamily="34" charset="0"/>
                <a:cs typeface="Tahoma" panose="020B0604030504040204" pitchFamily="34" charset="0"/>
              </a:rPr>
              <a:t> หรือการนำร่อง</a:t>
            </a:r>
            <a:r>
              <a:rPr lang="en-US" altLang="th-TH" dirty="0">
                <a:solidFill>
                  <a:srgbClr val="0000CC"/>
                </a:solidFill>
                <a:latin typeface="Tahoma" panose="020B0604030504040204" pitchFamily="34" charset="0"/>
                <a:cs typeface="Tahoma" panose="020B0604030504040204" pitchFamily="34" charset="0"/>
              </a:rPr>
              <a:t> (Pilot)</a:t>
            </a:r>
            <a:r>
              <a:rPr lang="th-TH" altLang="th-TH" dirty="0">
                <a:solidFill>
                  <a:srgbClr val="0000CC"/>
                </a:solidFill>
                <a:latin typeface="Tahoma" panose="020B0604030504040204" pitchFamily="34" charset="0"/>
                <a:cs typeface="Tahoma" panose="020B0604030504040204" pitchFamily="34" charset="0"/>
              </a:rPr>
              <a:t>ที่สำคัญ</a:t>
            </a:r>
          </a:p>
        </p:txBody>
      </p:sp>
      <p:sp>
        <p:nvSpPr>
          <p:cNvPr id="37894" name="Date Placeholder 1">
            <a:extLst>
              <a:ext uri="{FF2B5EF4-FFF2-40B4-BE49-F238E27FC236}">
                <a16:creationId xmlns:a16="http://schemas.microsoft.com/office/drawing/2014/main" xmlns="" id="{BA646847-6E35-45AA-AEE1-A2A2321329A1}"/>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1A2FAD4D-5D21-4973-BD46-B3D0C9D67258}" type="datetime1">
              <a:rPr lang="th-TH" altLang="th-TH" sz="1200" smtClean="0"/>
              <a:t>13/06/61</a:t>
            </a:fld>
            <a:endParaRPr lang="th-TH" altLang="th-TH" sz="1200" dirty="0"/>
          </a:p>
        </p:txBody>
      </p:sp>
      <p:sp>
        <p:nvSpPr>
          <p:cNvPr id="37895" name="Footer Placeholder 2">
            <a:extLst>
              <a:ext uri="{FF2B5EF4-FFF2-40B4-BE49-F238E27FC236}">
                <a16:creationId xmlns:a16="http://schemas.microsoft.com/office/drawing/2014/main" xmlns="" id="{DB4AA025-25C7-46D3-B5DD-C11114B2FD9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pic>
        <p:nvPicPr>
          <p:cNvPr id="3" name="Picture 2">
            <a:extLst>
              <a:ext uri="{FF2B5EF4-FFF2-40B4-BE49-F238E27FC236}">
                <a16:creationId xmlns:a16="http://schemas.microsoft.com/office/drawing/2014/main" xmlns="" id="{699D1E5F-FED7-4EFD-BDEB-BE5C5B1B1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957" y="4273826"/>
            <a:ext cx="7961243" cy="1676399"/>
          </a:xfrm>
          <a:prstGeom prst="rect">
            <a:avLst/>
          </a:prstGeom>
        </p:spPr>
      </p:pic>
      <p:sp>
        <p:nvSpPr>
          <p:cNvPr id="2" name="Slide Number Placeholder 1">
            <a:extLst>
              <a:ext uri="{FF2B5EF4-FFF2-40B4-BE49-F238E27FC236}">
                <a16:creationId xmlns:a16="http://schemas.microsoft.com/office/drawing/2014/main" xmlns="" id="{61B3EF2C-A16D-4063-AD60-A29EA13667DA}"/>
              </a:ext>
            </a:extLst>
          </p:cNvPr>
          <p:cNvSpPr>
            <a:spLocks noGrp="1"/>
          </p:cNvSpPr>
          <p:nvPr>
            <p:ph type="sldNum" sz="quarter" idx="12"/>
          </p:nvPr>
        </p:nvSpPr>
        <p:spPr/>
        <p:txBody>
          <a:bodyPr/>
          <a:lstStyle/>
          <a:p>
            <a:fld id="{C282B086-F66A-4C26-BA61-410FF86DE88D}" type="slidenum">
              <a:rPr lang="en-US" smtClean="0"/>
              <a:t>12</a:t>
            </a:fld>
            <a:endParaRPr lang="en-US" dirty="0"/>
          </a:p>
        </p:txBody>
      </p:sp>
    </p:spTree>
    <p:extLst>
      <p:ext uri="{BB962C8B-B14F-4D97-AF65-F5344CB8AC3E}">
        <p14:creationId xmlns:p14="http://schemas.microsoft.com/office/powerpoint/2010/main" val="334039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41986"/>
                                        </p:tgtEl>
                                        <p:attrNameLst>
                                          <p:attrName>style.visibility</p:attrName>
                                        </p:attrNameLst>
                                      </p:cBhvr>
                                      <p:to>
                                        <p:strVal val="visible"/>
                                      </p:to>
                                    </p:set>
                                    <p:animEffect transition="in" filter="fade">
                                      <p:cBhvr>
                                        <p:cTn id="7" dur="600">
                                          <p:stCondLst>
                                            <p:cond delay="0"/>
                                          </p:stCondLst>
                                        </p:cTn>
                                        <p:tgtEl>
                                          <p:spTgt spid="41986"/>
                                        </p:tgtEl>
                                      </p:cBhvr>
                                    </p:animEffect>
                                    <p:anim calcmode="lin" valueType="num">
                                      <p:cBhvr>
                                        <p:cTn id="8" dur="600" fill="hold">
                                          <p:stCondLst>
                                            <p:cond delay="0"/>
                                          </p:stCondLst>
                                        </p:cTn>
                                        <p:tgtEl>
                                          <p:spTgt spid="4198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4198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4198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1987">
                                            <p:txEl>
                                              <p:pRg st="0" end="0"/>
                                            </p:txEl>
                                          </p:spTgt>
                                        </p:tgtEl>
                                        <p:attrNameLst>
                                          <p:attrName>style.visibility</p:attrName>
                                        </p:attrNameLst>
                                      </p:cBhvr>
                                      <p:to>
                                        <p:strVal val="visible"/>
                                      </p:to>
                                    </p:set>
                                    <p:animEffect transition="in" filter="slide(fromBottom)">
                                      <p:cBhvr>
                                        <p:cTn id="15" dur="500">
                                          <p:stCondLst>
                                            <p:cond delay="0"/>
                                          </p:stCondLst>
                                        </p:cTn>
                                        <p:tgtEl>
                                          <p:spTgt spid="4198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1987">
                                            <p:txEl>
                                              <p:pRg st="2" end="2"/>
                                            </p:txEl>
                                          </p:spTgt>
                                        </p:tgtEl>
                                        <p:attrNameLst>
                                          <p:attrName>style.visibility</p:attrName>
                                        </p:attrNameLst>
                                      </p:cBhvr>
                                      <p:to>
                                        <p:strVal val="visible"/>
                                      </p:to>
                                    </p:set>
                                    <p:animEffect transition="in" filter="slide(fromBottom)">
                                      <p:cBhvr>
                                        <p:cTn id="20" dur="500">
                                          <p:stCondLst>
                                            <p:cond delay="0"/>
                                          </p:stCondLst>
                                        </p:cTn>
                                        <p:tgtEl>
                                          <p:spTgt spid="41987">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Effect transition="in" filter="slide(fromBottom)">
                                      <p:cBhvr>
                                        <p:cTn id="25" dur="500">
                                          <p:stCondLst>
                                            <p:cond delay="0"/>
                                          </p:stCondLst>
                                        </p:cTn>
                                        <p:tgtEl>
                                          <p:spTgt spid="41987">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41987">
                                            <p:txEl>
                                              <p:pRg st="4" end="4"/>
                                            </p:txEl>
                                          </p:spTgt>
                                        </p:tgtEl>
                                        <p:attrNameLst>
                                          <p:attrName>style.visibility</p:attrName>
                                        </p:attrNameLst>
                                      </p:cBhvr>
                                      <p:to>
                                        <p:strVal val="visible"/>
                                      </p:to>
                                    </p:set>
                                    <p:animEffect transition="in" filter="slide(fromBottom)">
                                      <p:cBhvr>
                                        <p:cTn id="30" dur="500">
                                          <p:stCondLst>
                                            <p:cond delay="0"/>
                                          </p:stCondLst>
                                        </p:cTn>
                                        <p:tgtEl>
                                          <p:spTgt spid="4198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41987">
                                            <p:txEl>
                                              <p:pRg st="5" end="5"/>
                                            </p:txEl>
                                          </p:spTgt>
                                        </p:tgtEl>
                                        <p:attrNameLst>
                                          <p:attrName>style.visibility</p:attrName>
                                        </p:attrNameLst>
                                      </p:cBhvr>
                                      <p:to>
                                        <p:strVal val="visible"/>
                                      </p:to>
                                    </p:set>
                                    <p:animEffect transition="in" filter="slide(fromBottom)">
                                      <p:cBhvr>
                                        <p:cTn id="35" dur="500">
                                          <p:stCondLst>
                                            <p:cond delay="0"/>
                                          </p:stCondLst>
                                        </p:cTn>
                                        <p:tgtEl>
                                          <p:spTgt spid="41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xmlns="" id="{5B823799-C288-475D-BC2C-E88916BA7B4F}"/>
              </a:ext>
            </a:extLst>
          </p:cNvPr>
          <p:cNvSpPr>
            <a:spLocks noGrp="1" noChangeArrowheads="1"/>
          </p:cNvSpPr>
          <p:nvPr>
            <p:ph type="title"/>
          </p:nvPr>
        </p:nvSpPr>
        <p:spPr>
          <a:xfrm>
            <a:off x="1079914" y="552451"/>
            <a:ext cx="4495800" cy="776287"/>
          </a:xfrm>
        </p:spPr>
        <p:txBody>
          <a:bodyPr>
            <a:normAutofit/>
          </a:bodyPr>
          <a:lstStyle/>
          <a:p>
            <a:pPr eaLnBrk="1" hangingPunct="1">
              <a:buClr>
                <a:schemeClr val="tx1"/>
              </a:buClr>
            </a:pPr>
            <a:r>
              <a:rPr lang="th-TH" altLang="th-TH" sz="3200" b="1" dirty="0">
                <a:solidFill>
                  <a:srgbClr val="C00000"/>
                </a:solidFill>
                <a:latin typeface="Tahoma" panose="020B0604030504040204" pitchFamily="34" charset="0"/>
                <a:ea typeface="Tahoma" panose="020B0604030504040204" pitchFamily="34" charset="0"/>
                <a:cs typeface="Tahoma" panose="020B0604030504040204" pitchFamily="34" charset="0"/>
              </a:rPr>
              <a:t>ประเภทของโครงการ</a:t>
            </a:r>
          </a:p>
        </p:txBody>
      </p:sp>
      <p:sp>
        <p:nvSpPr>
          <p:cNvPr id="60419" name="Rectangle 3" descr="40%">
            <a:extLst>
              <a:ext uri="{FF2B5EF4-FFF2-40B4-BE49-F238E27FC236}">
                <a16:creationId xmlns:a16="http://schemas.microsoft.com/office/drawing/2014/main" xmlns="" id="{FA478265-9143-478E-83DD-A4C65E957A52}"/>
              </a:ext>
            </a:extLst>
          </p:cNvPr>
          <p:cNvSpPr>
            <a:spLocks noGrp="1" noChangeArrowheads="1"/>
          </p:cNvSpPr>
          <p:nvPr>
            <p:ph idx="1"/>
          </p:nvPr>
        </p:nvSpPr>
        <p:spPr>
          <a:xfrm>
            <a:off x="506896" y="1524000"/>
            <a:ext cx="11469756" cy="4637088"/>
          </a:xfrm>
        </p:spPr>
        <p:txBody>
          <a:bodyPr/>
          <a:lstStyle/>
          <a:p>
            <a:pPr marL="549275" indent="-549275" eaLnBrk="1" hangingPunct="1">
              <a:lnSpc>
                <a:spcPct val="110000"/>
              </a:lnSpc>
              <a:spcBef>
                <a:spcPct val="0"/>
              </a:spcBef>
              <a:buClr>
                <a:srgbClr val="990000"/>
              </a:buClr>
              <a:buFont typeface="Wingdings" panose="05000000000000000000" pitchFamily="2" charset="2"/>
              <a:buChar char="T"/>
            </a:pPr>
            <a:r>
              <a:rPr lang="th-TH" altLang="th-TH" dirty="0">
                <a:solidFill>
                  <a:srgbClr val="A50021"/>
                </a:solidFill>
                <a:latin typeface="Tahoma" panose="020B0604030504040204" pitchFamily="34" charset="0"/>
                <a:ea typeface="Tahoma" panose="020B0604030504040204" pitchFamily="34" charset="0"/>
                <a:cs typeface="Tahoma" panose="020B0604030504040204" pitchFamily="34" charset="0"/>
              </a:rPr>
              <a:t>จากสถานการณ์ที่ผ่านการวิเคราะห์และกำหนดเจตนารมณ์และทิศทางเชิงยุทธศาสตร์ของกิจการดังกล่าว</a:t>
            </a:r>
          </a:p>
          <a:p>
            <a:pPr marL="549275" indent="-549275" eaLnBrk="1" hangingPunct="1">
              <a:lnSpc>
                <a:spcPct val="110000"/>
              </a:lnSpc>
              <a:spcBef>
                <a:spcPct val="0"/>
              </a:spcBef>
              <a:buClr>
                <a:srgbClr val="990000"/>
              </a:buClr>
              <a:buFont typeface="Wingdings" panose="05000000000000000000" pitchFamily="2" charset="2"/>
              <a:buChar char="T"/>
            </a:pPr>
            <a:r>
              <a:rPr lang="th-TH" altLang="th-TH" dirty="0">
                <a:solidFill>
                  <a:srgbClr val="0000CC"/>
                </a:solidFill>
                <a:latin typeface="Tahoma" panose="020B0604030504040204" pitchFamily="34" charset="0"/>
                <a:ea typeface="Tahoma" panose="020B0604030504040204" pitchFamily="34" charset="0"/>
                <a:cs typeface="Tahoma" panose="020B0604030504040204" pitchFamily="34" charset="0"/>
              </a:rPr>
              <a:t>นักบริหารและนักวางแผนสามารถคิดและดำเนินโครงการได้สามประเภท ได้แก่</a:t>
            </a:r>
          </a:p>
          <a:p>
            <a:pPr marL="549275" indent="-549275" eaLnBrk="1" hangingPunct="1">
              <a:lnSpc>
                <a:spcPct val="110000"/>
              </a:lnSpc>
              <a:spcBef>
                <a:spcPct val="0"/>
              </a:spcBef>
              <a:buClr>
                <a:srgbClr val="990000"/>
              </a:buClr>
              <a:buFont typeface="Wingdings" panose="05000000000000000000" pitchFamily="2" charset="2"/>
              <a:buAutoNum type="arabicPeriod"/>
            </a:pPr>
            <a:r>
              <a:rPr lang="th-TH" altLang="th-TH" dirty="0">
                <a:solidFill>
                  <a:srgbClr val="0000CC"/>
                </a:solidFill>
                <a:latin typeface="Tahoma" panose="020B0604030504040204" pitchFamily="34" charset="0"/>
                <a:ea typeface="Tahoma" panose="020B0604030504040204" pitchFamily="34" charset="0"/>
                <a:cs typeface="Tahoma" panose="020B0604030504040204" pitchFamily="34" charset="0"/>
              </a:rPr>
              <a:t>โครงการเพื่อปรับปรุงหรือแก้ปัญหาในการดำเนินงาน </a:t>
            </a:r>
            <a:r>
              <a:rPr lang="en-US" altLang="th-TH" dirty="0">
                <a:solidFill>
                  <a:srgbClr val="0000CC"/>
                </a:solidFill>
                <a:latin typeface="Tahoma" panose="020B0604030504040204" pitchFamily="34" charset="0"/>
                <a:ea typeface="Tahoma" panose="020B0604030504040204" pitchFamily="34" charset="0"/>
                <a:cs typeface="Tahoma" panose="020B0604030504040204" pitchFamily="34" charset="0"/>
              </a:rPr>
              <a:t>(Improvement Project)</a:t>
            </a:r>
          </a:p>
          <a:p>
            <a:pPr marL="549275" indent="-549275" eaLnBrk="1" hangingPunct="1">
              <a:lnSpc>
                <a:spcPct val="110000"/>
              </a:lnSpc>
              <a:spcBef>
                <a:spcPct val="0"/>
              </a:spcBef>
              <a:buClr>
                <a:srgbClr val="990000"/>
              </a:buClr>
              <a:buFont typeface="Wingdings" panose="05000000000000000000" pitchFamily="2" charset="2"/>
              <a:buAutoNum type="arabicPeriod"/>
            </a:pPr>
            <a:r>
              <a:rPr lang="th-TH" altLang="th-TH" dirty="0">
                <a:solidFill>
                  <a:srgbClr val="0000CC"/>
                </a:solidFill>
                <a:latin typeface="Tahoma" panose="020B0604030504040204" pitchFamily="34" charset="0"/>
                <a:ea typeface="Tahoma" panose="020B0604030504040204" pitchFamily="34" charset="0"/>
                <a:cs typeface="Tahoma" panose="020B0604030504040204" pitchFamily="34" charset="0"/>
              </a:rPr>
              <a:t>โครงการเสริมสร้างและพัฒนานวัตกรรม </a:t>
            </a:r>
            <a:r>
              <a:rPr lang="en-US" altLang="th-TH" dirty="0">
                <a:solidFill>
                  <a:srgbClr val="0000CC"/>
                </a:solidFill>
                <a:latin typeface="Tahoma" panose="020B0604030504040204" pitchFamily="34" charset="0"/>
                <a:ea typeface="Tahoma" panose="020B0604030504040204" pitchFamily="34" charset="0"/>
                <a:cs typeface="Tahoma" panose="020B0604030504040204" pitchFamily="34" charset="0"/>
              </a:rPr>
              <a:t>(Innovative Project)</a:t>
            </a:r>
          </a:p>
          <a:p>
            <a:pPr marL="549275" indent="-549275" eaLnBrk="1" hangingPunct="1">
              <a:lnSpc>
                <a:spcPct val="110000"/>
              </a:lnSpc>
              <a:spcBef>
                <a:spcPct val="0"/>
              </a:spcBef>
              <a:buClr>
                <a:srgbClr val="990000"/>
              </a:buClr>
              <a:buFont typeface="Wingdings" panose="05000000000000000000" pitchFamily="2" charset="2"/>
              <a:buAutoNum type="arabicPeriod"/>
            </a:pPr>
            <a:r>
              <a:rPr lang="th-TH" altLang="th-TH" dirty="0">
                <a:solidFill>
                  <a:srgbClr val="0000CC"/>
                </a:solidFill>
                <a:latin typeface="Tahoma" panose="020B0604030504040204" pitchFamily="34" charset="0"/>
                <a:ea typeface="Tahoma" panose="020B0604030504040204" pitchFamily="34" charset="0"/>
                <a:cs typeface="Tahoma" panose="020B0604030504040204" pitchFamily="34" charset="0"/>
              </a:rPr>
              <a:t>โครงการวิจัยและพัฒนา</a:t>
            </a:r>
            <a:r>
              <a:rPr lang="en-US" altLang="th-TH" dirty="0">
                <a:solidFill>
                  <a:srgbClr val="0000CC"/>
                </a:solidFill>
                <a:latin typeface="Tahoma" panose="020B0604030504040204" pitchFamily="34" charset="0"/>
                <a:ea typeface="Tahoma" panose="020B0604030504040204" pitchFamily="34" charset="0"/>
                <a:cs typeface="Tahoma" panose="020B0604030504040204" pitchFamily="34" charset="0"/>
              </a:rPr>
              <a:t> (Research and Development Project)</a:t>
            </a:r>
            <a:endParaRPr lang="th-TH" altLang="th-TH"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9940" name="ตัวแทนวันที่ 1">
            <a:extLst>
              <a:ext uri="{FF2B5EF4-FFF2-40B4-BE49-F238E27FC236}">
                <a16:creationId xmlns:a16="http://schemas.microsoft.com/office/drawing/2014/main" xmlns="" id="{5F66D73F-04F4-4472-A186-DA4654B07F3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26B247C8-AB0D-4888-B069-926DB9E6A86B}" type="datetime1">
              <a:rPr lang="th-TH" altLang="en-US" sz="1400" smtClean="0"/>
              <a:t>13/06/61</a:t>
            </a:fld>
            <a:endParaRPr lang="en-US" altLang="en-US" sz="1400" dirty="0"/>
          </a:p>
        </p:txBody>
      </p:sp>
      <p:sp>
        <p:nvSpPr>
          <p:cNvPr id="39941" name="ตัวแทนท้ายกระดาษ 2">
            <a:extLst>
              <a:ext uri="{FF2B5EF4-FFF2-40B4-BE49-F238E27FC236}">
                <a16:creationId xmlns:a16="http://schemas.microsoft.com/office/drawing/2014/main" xmlns="" id="{30F4A96E-2DB6-474D-AA5B-B8C1EBEE83C4}"/>
              </a:ext>
            </a:extLst>
          </p:cNvPr>
          <p:cNvSpPr>
            <a:spLocks noGrp="1"/>
          </p:cNvSpPr>
          <p:nvPr>
            <p:ph type="ftr" sz="quarter" idx="11"/>
          </p:nvPr>
        </p:nvSpPr>
        <p:spPr>
          <a:xfrm>
            <a:off x="3677265" y="6356350"/>
            <a:ext cx="5417574"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en-US" sz="1400" dirty="0">
                <a:solidFill>
                  <a:srgbClr val="000099"/>
                </a:solidFill>
              </a:rPr>
              <a:t>การวางแผนและการบริหารโครงการ : </a:t>
            </a:r>
            <a:r>
              <a:rPr lang="th-TH" altLang="en-US" sz="1400" dirty="0" smtClean="0">
                <a:solidFill>
                  <a:srgbClr val="000099"/>
                </a:solidFill>
              </a:rPr>
              <a:t>รศ.ดร.</a:t>
            </a:r>
            <a:r>
              <a:rPr lang="th-TH" altLang="en-US" sz="1400" dirty="0">
                <a:solidFill>
                  <a:srgbClr val="000099"/>
                </a:solidFill>
              </a:rPr>
              <a:t>ปกรณ์ ปรียากร</a:t>
            </a:r>
            <a:endParaRPr lang="en-US" altLang="en-US" sz="1400" dirty="0">
              <a:solidFill>
                <a:srgbClr val="000099"/>
              </a:solidFill>
            </a:endParaRPr>
          </a:p>
        </p:txBody>
      </p:sp>
      <p:sp>
        <p:nvSpPr>
          <p:cNvPr id="2" name="Slide Number Placeholder 1">
            <a:extLst>
              <a:ext uri="{FF2B5EF4-FFF2-40B4-BE49-F238E27FC236}">
                <a16:creationId xmlns:a16="http://schemas.microsoft.com/office/drawing/2014/main" xmlns="" id="{66019BF6-A486-4596-88A1-4A48E8D5D63B}"/>
              </a:ext>
            </a:extLst>
          </p:cNvPr>
          <p:cNvSpPr>
            <a:spLocks noGrp="1"/>
          </p:cNvSpPr>
          <p:nvPr>
            <p:ph type="sldNum" sz="quarter" idx="12"/>
          </p:nvPr>
        </p:nvSpPr>
        <p:spPr/>
        <p:txBody>
          <a:bodyPr/>
          <a:lstStyle/>
          <a:p>
            <a:fld id="{C282B086-F66A-4C26-BA61-410FF86DE88D}" type="slidenum">
              <a:rPr lang="en-US" smtClean="0"/>
              <a:t>13</a:t>
            </a:fld>
            <a:endParaRPr lang="en-US" dirty="0"/>
          </a:p>
        </p:txBody>
      </p:sp>
    </p:spTree>
    <p:extLst>
      <p:ext uri="{BB962C8B-B14F-4D97-AF65-F5344CB8AC3E}">
        <p14:creationId xmlns:p14="http://schemas.microsoft.com/office/powerpoint/2010/main" val="42394277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0418"/>
                                        </p:tgtEl>
                                        <p:attrNameLst>
                                          <p:attrName>style.visibility</p:attrName>
                                        </p:attrNameLst>
                                      </p:cBhvr>
                                      <p:to>
                                        <p:strVal val="visible"/>
                                      </p:to>
                                    </p:set>
                                    <p:animEffect transition="in" filter="fade">
                                      <p:cBhvr>
                                        <p:cTn id="7" dur="600">
                                          <p:stCondLst>
                                            <p:cond delay="0"/>
                                          </p:stCondLst>
                                        </p:cTn>
                                        <p:tgtEl>
                                          <p:spTgt spid="60418"/>
                                        </p:tgtEl>
                                      </p:cBhvr>
                                    </p:animEffect>
                                    <p:anim calcmode="lin" valueType="num">
                                      <p:cBhvr>
                                        <p:cTn id="8" dur="600" fill="hold">
                                          <p:stCondLst>
                                            <p:cond delay="0"/>
                                          </p:stCondLst>
                                        </p:cTn>
                                        <p:tgtEl>
                                          <p:spTgt spid="6041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041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041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0419">
                                            <p:txEl>
                                              <p:pRg st="0" end="0"/>
                                            </p:txEl>
                                          </p:spTgt>
                                        </p:tgtEl>
                                        <p:attrNameLst>
                                          <p:attrName>style.visibility</p:attrName>
                                        </p:attrNameLst>
                                      </p:cBhvr>
                                      <p:to>
                                        <p:strVal val="visible"/>
                                      </p:to>
                                    </p:set>
                                    <p:animEffect transition="in" filter="slide(fromBottom)">
                                      <p:cBhvr>
                                        <p:cTn id="15" dur="500">
                                          <p:stCondLst>
                                            <p:cond delay="0"/>
                                          </p:stCondLst>
                                        </p:cTn>
                                        <p:tgtEl>
                                          <p:spTgt spid="6041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0419">
                                            <p:txEl>
                                              <p:pRg st="1" end="1"/>
                                            </p:txEl>
                                          </p:spTgt>
                                        </p:tgtEl>
                                        <p:attrNameLst>
                                          <p:attrName>style.visibility</p:attrName>
                                        </p:attrNameLst>
                                      </p:cBhvr>
                                      <p:to>
                                        <p:strVal val="visible"/>
                                      </p:to>
                                    </p:set>
                                    <p:animEffect transition="in" filter="slide(fromBottom)">
                                      <p:cBhvr>
                                        <p:cTn id="20" dur="500">
                                          <p:stCondLst>
                                            <p:cond delay="0"/>
                                          </p:stCondLst>
                                        </p:cTn>
                                        <p:tgtEl>
                                          <p:spTgt spid="604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0419">
                                            <p:txEl>
                                              <p:pRg st="2" end="2"/>
                                            </p:txEl>
                                          </p:spTgt>
                                        </p:tgtEl>
                                        <p:attrNameLst>
                                          <p:attrName>style.visibility</p:attrName>
                                        </p:attrNameLst>
                                      </p:cBhvr>
                                      <p:to>
                                        <p:strVal val="visible"/>
                                      </p:to>
                                    </p:set>
                                    <p:animEffect transition="in" filter="slide(fromBottom)">
                                      <p:cBhvr>
                                        <p:cTn id="25" dur="500">
                                          <p:stCondLst>
                                            <p:cond delay="0"/>
                                          </p:stCondLst>
                                        </p:cTn>
                                        <p:tgtEl>
                                          <p:spTgt spid="6041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0419">
                                            <p:txEl>
                                              <p:pRg st="3" end="3"/>
                                            </p:txEl>
                                          </p:spTgt>
                                        </p:tgtEl>
                                        <p:attrNameLst>
                                          <p:attrName>style.visibility</p:attrName>
                                        </p:attrNameLst>
                                      </p:cBhvr>
                                      <p:to>
                                        <p:strVal val="visible"/>
                                      </p:to>
                                    </p:set>
                                    <p:animEffect transition="in" filter="slide(fromBottom)">
                                      <p:cBhvr>
                                        <p:cTn id="30" dur="500">
                                          <p:stCondLst>
                                            <p:cond delay="0"/>
                                          </p:stCondLst>
                                        </p:cTn>
                                        <p:tgtEl>
                                          <p:spTgt spid="604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60419">
                                            <p:txEl>
                                              <p:pRg st="4" end="4"/>
                                            </p:txEl>
                                          </p:spTgt>
                                        </p:tgtEl>
                                        <p:attrNameLst>
                                          <p:attrName>style.visibility</p:attrName>
                                        </p:attrNameLst>
                                      </p:cBhvr>
                                      <p:to>
                                        <p:strVal val="visible"/>
                                      </p:to>
                                    </p:set>
                                    <p:animEffect transition="in" filter="slide(fromBottom)">
                                      <p:cBhvr>
                                        <p:cTn id="35" dur="500">
                                          <p:stCondLst>
                                            <p:cond delay="0"/>
                                          </p:stCondLst>
                                        </p:cTn>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xmlns="" id="{3E308BC8-488A-4D7C-93C8-43EAD4ED8615}"/>
              </a:ext>
            </a:extLst>
          </p:cNvPr>
          <p:cNvSpPr>
            <a:spLocks noGrp="1" noChangeArrowheads="1"/>
          </p:cNvSpPr>
          <p:nvPr>
            <p:ph type="title"/>
          </p:nvPr>
        </p:nvSpPr>
        <p:spPr>
          <a:xfrm>
            <a:off x="654049" y="315153"/>
            <a:ext cx="8360742" cy="1008063"/>
          </a:xfrm>
        </p:spPr>
        <p:txBody>
          <a:bodyPr>
            <a:normAutofit/>
          </a:bodyPr>
          <a:lstStyle/>
          <a:p>
            <a:pPr eaLnBrk="1" hangingPunct="1"/>
            <a:r>
              <a:rPr lang="th-TH" altLang="th-TH" sz="3200" b="1" dirty="0">
                <a:solidFill>
                  <a:srgbClr val="C00000"/>
                </a:solidFill>
                <a:latin typeface="Tahoma" panose="020B0604030504040204" pitchFamily="34" charset="0"/>
                <a:ea typeface="Tahoma" panose="020B0604030504040204" pitchFamily="34" charset="0"/>
                <a:cs typeface="Tahoma" panose="020B0604030504040204" pitchFamily="34" charset="0"/>
              </a:rPr>
              <a:t>คุณลักษณะและองค์ประกอบของโครงการ</a:t>
            </a:r>
          </a:p>
        </p:txBody>
      </p:sp>
      <p:sp>
        <p:nvSpPr>
          <p:cNvPr id="62467" name="Rectangle 3" descr="40%">
            <a:extLst>
              <a:ext uri="{FF2B5EF4-FFF2-40B4-BE49-F238E27FC236}">
                <a16:creationId xmlns:a16="http://schemas.microsoft.com/office/drawing/2014/main" xmlns="" id="{B9A41F6A-6938-4A3C-A343-5D6533A8E689}"/>
              </a:ext>
            </a:extLst>
          </p:cNvPr>
          <p:cNvSpPr>
            <a:spLocks noGrp="1" noChangeArrowheads="1"/>
          </p:cNvSpPr>
          <p:nvPr>
            <p:ph idx="1"/>
          </p:nvPr>
        </p:nvSpPr>
        <p:spPr>
          <a:xfrm>
            <a:off x="654050" y="1323216"/>
            <a:ext cx="8102324" cy="4709836"/>
          </a:xfrm>
        </p:spPr>
        <p:txBody>
          <a:bodyPr anchor="ctr">
            <a:normAutofit fontScale="92500" lnSpcReduction="10000"/>
          </a:bodyPr>
          <a:lstStyle/>
          <a:p>
            <a:pPr eaLnBrk="1" hangingPunct="1">
              <a:lnSpc>
                <a:spcPct val="110000"/>
              </a:lnSpc>
              <a:spcBef>
                <a:spcPct val="0"/>
              </a:spcBef>
              <a:buClr>
                <a:srgbClr val="990000"/>
              </a:buClr>
              <a:buFont typeface="Wingdings" panose="05000000000000000000" pitchFamily="2" charset="2"/>
              <a:buChar char="q"/>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มีผลลัพธ์ที่ต้องการ </a:t>
            </a:r>
            <a:r>
              <a:rPr lang="en-GB" altLang="th-TH" dirty="0">
                <a:solidFill>
                  <a:srgbClr val="000099"/>
                </a:solidFill>
                <a:latin typeface="Tahoma" panose="020B0604030504040204" pitchFamily="34" charset="0"/>
                <a:ea typeface="Tahoma" panose="020B0604030504040204" pitchFamily="34" charset="0"/>
                <a:cs typeface="Tahoma" panose="020B0604030504040204" pitchFamily="34" charset="0"/>
              </a:rPr>
              <a:t>(Expected or desired outcomes) </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ชัดเจน เป็นประโยชน์ต่อการแก้ปัญหา หรือตอบสนองความต้องการที่แท้จริง </a:t>
            </a:r>
            <a:endPar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10000"/>
              </a:lnSpc>
              <a:spcBef>
                <a:spcPct val="0"/>
              </a:spcBef>
              <a:buClr>
                <a:srgbClr val="990000"/>
              </a:buClr>
              <a:buFont typeface="Wingdings" panose="05000000000000000000" pitchFamily="2" charset="2"/>
              <a:buChar char="q"/>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มีผลผลิต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(Outputs)</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 และกิจกรรม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(Activities)</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 ที่มีความแตกต่างไปจากการดำเนินงานตามปกติของหน่วยงาน และสามารถแยกให้เป็นเอกเทศหรือมีลักษณะเฉพาะของงาน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(Uniqueness)</a:t>
            </a:r>
            <a:endPar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10000"/>
              </a:lnSpc>
              <a:spcBef>
                <a:spcPct val="0"/>
              </a:spcBef>
              <a:buClr>
                <a:srgbClr val="990000"/>
              </a:buClr>
              <a:buFont typeface="Wingdings" panose="05000000000000000000" pitchFamily="2" charset="2"/>
              <a:buChar char="q"/>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มีกำหนดเวลาเริ่มต้นและสิ้นสุดที่แน่นอน แสดงถึงงานที่มีลักษณะชั่วคราว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(Temporary nature)</a:t>
            </a:r>
          </a:p>
          <a:p>
            <a:pPr eaLnBrk="1" hangingPunct="1">
              <a:lnSpc>
                <a:spcPct val="110000"/>
              </a:lnSpc>
              <a:spcBef>
                <a:spcPct val="0"/>
              </a:spcBef>
              <a:buClr>
                <a:srgbClr val="990000"/>
              </a:buClr>
              <a:buFont typeface="Wingdings" panose="05000000000000000000" pitchFamily="2" charset="2"/>
              <a:buChar char="q"/>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มีองค์กรที่รับผิดชอบโดยเฉพาะ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(Specific project organization)</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 และสลายตัวลงเมื่อเสร็จโครงการ</a:t>
            </a:r>
          </a:p>
        </p:txBody>
      </p:sp>
      <p:sp>
        <p:nvSpPr>
          <p:cNvPr id="41988" name="Date Placeholder 1">
            <a:extLst>
              <a:ext uri="{FF2B5EF4-FFF2-40B4-BE49-F238E27FC236}">
                <a16:creationId xmlns:a16="http://schemas.microsoft.com/office/drawing/2014/main" xmlns="" id="{B0E9973F-1EDF-4E7E-A8D0-7588FF2A76D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A2A375C5-2FD7-427B-B84D-ED6F3B40F1CF}" type="datetime1">
              <a:rPr lang="th-TH" altLang="th-TH" sz="1200" smtClean="0"/>
              <a:t>13/06/61</a:t>
            </a:fld>
            <a:endParaRPr lang="th-TH" altLang="th-TH" sz="1200" dirty="0"/>
          </a:p>
        </p:txBody>
      </p:sp>
      <p:sp>
        <p:nvSpPr>
          <p:cNvPr id="41989" name="Footer Placeholder 2">
            <a:extLst>
              <a:ext uri="{FF2B5EF4-FFF2-40B4-BE49-F238E27FC236}">
                <a16:creationId xmlns:a16="http://schemas.microsoft.com/office/drawing/2014/main" xmlns="" id="{2056531B-022F-4FD9-B2B9-B1F96B6F953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pic>
        <p:nvPicPr>
          <p:cNvPr id="3" name="Picture 2">
            <a:extLst>
              <a:ext uri="{FF2B5EF4-FFF2-40B4-BE49-F238E27FC236}">
                <a16:creationId xmlns:a16="http://schemas.microsoft.com/office/drawing/2014/main" xmlns="" id="{8E9B5517-3BC8-43FA-919C-9D87C30EEC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1456082"/>
            <a:ext cx="3387520" cy="4398066"/>
          </a:xfrm>
          <a:prstGeom prst="rect">
            <a:avLst/>
          </a:prstGeom>
        </p:spPr>
      </p:pic>
      <p:sp>
        <p:nvSpPr>
          <p:cNvPr id="2" name="Slide Number Placeholder 1">
            <a:extLst>
              <a:ext uri="{FF2B5EF4-FFF2-40B4-BE49-F238E27FC236}">
                <a16:creationId xmlns:a16="http://schemas.microsoft.com/office/drawing/2014/main" xmlns="" id="{BF0904D7-94AC-481A-A34E-8B768C11CF47}"/>
              </a:ext>
            </a:extLst>
          </p:cNvPr>
          <p:cNvSpPr>
            <a:spLocks noGrp="1"/>
          </p:cNvSpPr>
          <p:nvPr>
            <p:ph type="sldNum" sz="quarter" idx="12"/>
          </p:nvPr>
        </p:nvSpPr>
        <p:spPr/>
        <p:txBody>
          <a:bodyPr/>
          <a:lstStyle/>
          <a:p>
            <a:fld id="{C282B086-F66A-4C26-BA61-410FF86DE88D}" type="slidenum">
              <a:rPr lang="en-US" smtClean="0"/>
              <a:t>14</a:t>
            </a:fld>
            <a:endParaRPr lang="en-US" dirty="0"/>
          </a:p>
        </p:txBody>
      </p:sp>
    </p:spTree>
    <p:extLst>
      <p:ext uri="{BB962C8B-B14F-4D97-AF65-F5344CB8AC3E}">
        <p14:creationId xmlns:p14="http://schemas.microsoft.com/office/powerpoint/2010/main" val="3583431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2466"/>
                                        </p:tgtEl>
                                        <p:attrNameLst>
                                          <p:attrName>style.visibility</p:attrName>
                                        </p:attrNameLst>
                                      </p:cBhvr>
                                      <p:to>
                                        <p:strVal val="visible"/>
                                      </p:to>
                                    </p:set>
                                    <p:animEffect transition="in" filter="fade">
                                      <p:cBhvr>
                                        <p:cTn id="7" dur="600">
                                          <p:stCondLst>
                                            <p:cond delay="0"/>
                                          </p:stCondLst>
                                        </p:cTn>
                                        <p:tgtEl>
                                          <p:spTgt spid="62466"/>
                                        </p:tgtEl>
                                      </p:cBhvr>
                                    </p:animEffect>
                                    <p:anim calcmode="lin" valueType="num">
                                      <p:cBhvr>
                                        <p:cTn id="8" dur="600" fill="hold">
                                          <p:stCondLst>
                                            <p:cond delay="0"/>
                                          </p:stCondLst>
                                        </p:cTn>
                                        <p:tgtEl>
                                          <p:spTgt spid="6246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246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246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2467">
                                            <p:txEl>
                                              <p:pRg st="0" end="0"/>
                                            </p:txEl>
                                          </p:spTgt>
                                        </p:tgtEl>
                                        <p:attrNameLst>
                                          <p:attrName>style.visibility</p:attrName>
                                        </p:attrNameLst>
                                      </p:cBhvr>
                                      <p:to>
                                        <p:strVal val="visible"/>
                                      </p:to>
                                    </p:set>
                                    <p:animEffect transition="in" filter="slide(fromBottom)">
                                      <p:cBhvr>
                                        <p:cTn id="15" dur="500">
                                          <p:stCondLst>
                                            <p:cond delay="0"/>
                                          </p:stCondLst>
                                        </p:cTn>
                                        <p:tgtEl>
                                          <p:spTgt spid="6246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2467">
                                            <p:txEl>
                                              <p:pRg st="1" end="1"/>
                                            </p:txEl>
                                          </p:spTgt>
                                        </p:tgtEl>
                                        <p:attrNameLst>
                                          <p:attrName>style.visibility</p:attrName>
                                        </p:attrNameLst>
                                      </p:cBhvr>
                                      <p:to>
                                        <p:strVal val="visible"/>
                                      </p:to>
                                    </p:set>
                                    <p:animEffect transition="in" filter="slide(fromBottom)">
                                      <p:cBhvr>
                                        <p:cTn id="20" dur="500">
                                          <p:stCondLst>
                                            <p:cond delay="0"/>
                                          </p:stCondLst>
                                        </p:cTn>
                                        <p:tgtEl>
                                          <p:spTgt spid="6246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2467">
                                            <p:txEl>
                                              <p:pRg st="2" end="2"/>
                                            </p:txEl>
                                          </p:spTgt>
                                        </p:tgtEl>
                                        <p:attrNameLst>
                                          <p:attrName>style.visibility</p:attrName>
                                        </p:attrNameLst>
                                      </p:cBhvr>
                                      <p:to>
                                        <p:strVal val="visible"/>
                                      </p:to>
                                    </p:set>
                                    <p:animEffect transition="in" filter="slide(fromBottom)">
                                      <p:cBhvr>
                                        <p:cTn id="25" dur="500">
                                          <p:stCondLst>
                                            <p:cond delay="0"/>
                                          </p:stCondLst>
                                        </p:cTn>
                                        <p:tgtEl>
                                          <p:spTgt spid="6246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2467">
                                            <p:txEl>
                                              <p:pRg st="3" end="3"/>
                                            </p:txEl>
                                          </p:spTgt>
                                        </p:tgtEl>
                                        <p:attrNameLst>
                                          <p:attrName>style.visibility</p:attrName>
                                        </p:attrNameLst>
                                      </p:cBhvr>
                                      <p:to>
                                        <p:strVal val="visible"/>
                                      </p:to>
                                    </p:set>
                                    <p:animEffect transition="in" filter="slide(fromBottom)">
                                      <p:cBhvr>
                                        <p:cTn id="30" dur="500">
                                          <p:stCondLst>
                                            <p:cond delay="0"/>
                                          </p:stCondLst>
                                        </p:cTn>
                                        <p:tgtEl>
                                          <p:spTgt spid="624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FBC898E6-64F8-406F-9189-810DD3F8C530}"/>
              </a:ext>
            </a:extLst>
          </p:cNvPr>
          <p:cNvSpPr>
            <a:spLocks noGrp="1" noChangeArrowheads="1"/>
          </p:cNvSpPr>
          <p:nvPr>
            <p:ph type="title"/>
          </p:nvPr>
        </p:nvSpPr>
        <p:spPr>
          <a:xfrm>
            <a:off x="838200" y="266700"/>
            <a:ext cx="7391400" cy="996950"/>
          </a:xfrm>
        </p:spPr>
        <p:txBody>
          <a:bodyPr/>
          <a:lstStyle/>
          <a:p>
            <a:pPr eaLnBrk="1" hangingPunct="1"/>
            <a:r>
              <a:rPr lang="th-TH" altLang="th-TH" sz="2900" b="1" dirty="0">
                <a:solidFill>
                  <a:srgbClr val="C00000"/>
                </a:solidFill>
                <a:latin typeface="Tahoma" panose="020B0604030504040204" pitchFamily="34" charset="0"/>
                <a:ea typeface="Tahoma" panose="020B0604030504040204" pitchFamily="34" charset="0"/>
                <a:cs typeface="Tahoma" panose="020B0604030504040204" pitchFamily="34" charset="0"/>
              </a:rPr>
              <a:t>คุณลักษณะและองค์ประกอบของโครงการ</a:t>
            </a:r>
          </a:p>
        </p:txBody>
      </p:sp>
      <p:sp>
        <p:nvSpPr>
          <p:cNvPr id="64515" name="Rectangle 3" descr="30%">
            <a:extLst>
              <a:ext uri="{FF2B5EF4-FFF2-40B4-BE49-F238E27FC236}">
                <a16:creationId xmlns:a16="http://schemas.microsoft.com/office/drawing/2014/main" xmlns="" id="{03BD4228-64F7-4572-AACD-059F41334D06}"/>
              </a:ext>
            </a:extLst>
          </p:cNvPr>
          <p:cNvSpPr>
            <a:spLocks noGrp="1" noChangeArrowheads="1"/>
          </p:cNvSpPr>
          <p:nvPr>
            <p:ph idx="1"/>
          </p:nvPr>
        </p:nvSpPr>
        <p:spPr>
          <a:xfrm>
            <a:off x="705679" y="1600200"/>
            <a:ext cx="6838122" cy="4419600"/>
          </a:xfrm>
        </p:spPr>
        <p:txBody>
          <a:bodyPr>
            <a:normAutofit fontScale="92500" lnSpcReduction="20000"/>
          </a:bodyPr>
          <a:lstStyle/>
          <a:p>
            <a:pPr eaLnBrk="1" hangingPunct="1">
              <a:lnSpc>
                <a:spcPct val="110000"/>
              </a:lnSpc>
              <a:spcBef>
                <a:spcPct val="0"/>
              </a:spcBef>
              <a:buClr>
                <a:srgbClr val="990000"/>
              </a:buClr>
              <a:buFont typeface="Wingdings" panose="05000000000000000000" pitchFamily="2" charset="2"/>
              <a:buChar char="q"/>
              <a:defRPr/>
            </a:pPr>
            <a:r>
              <a:rPr lang="th-TH" altLang="th-TH" dirty="0">
                <a:latin typeface="Tahoma" panose="020B0604030504040204" pitchFamily="34" charset="0"/>
                <a:ea typeface="Tahoma" panose="020B0604030504040204" pitchFamily="34" charset="0"/>
                <a:cs typeface="Tahoma" panose="020B0604030504040204" pitchFamily="34" charset="0"/>
              </a:rPr>
              <a:t>มีการกำหนดค่าใช้จ่ายหรือต้นทุนที่จำเป็น </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(essential cost)</a:t>
            </a:r>
            <a:r>
              <a:rPr lang="th-TH" altLang="th-TH" dirty="0">
                <a:latin typeface="Tahoma" panose="020B0604030504040204" pitchFamily="34" charset="0"/>
                <a:ea typeface="Tahoma" panose="020B0604030504040204" pitchFamily="34" charset="0"/>
                <a:cs typeface="Tahoma" panose="020B0604030504040204" pitchFamily="34" charset="0"/>
              </a:rPr>
              <a:t> กับสามารถวิเคราะห์คุ้มทุน</a:t>
            </a:r>
            <a:r>
              <a:rPr lang="en-US" altLang="th-TH" dirty="0">
                <a:latin typeface="Tahoma" panose="020B0604030504040204" pitchFamily="34" charset="0"/>
                <a:ea typeface="Tahoma" panose="020B0604030504040204" pitchFamily="34" charset="0"/>
                <a:cs typeface="Tahoma" panose="020B0604030504040204" pitchFamily="34" charset="0"/>
              </a:rPr>
              <a:t> </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(break-event point)</a:t>
            </a:r>
            <a:r>
              <a:rPr lang="th-TH" altLang="th-TH" dirty="0">
                <a:latin typeface="Tahoma" panose="020B0604030504040204" pitchFamily="34" charset="0"/>
                <a:ea typeface="Tahoma" panose="020B0604030504040204" pitchFamily="34" charset="0"/>
                <a:cs typeface="Tahoma" panose="020B0604030504040204" pitchFamily="34" charset="0"/>
              </a:rPr>
              <a:t>และความคุ้มค่า </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(worthiness)</a:t>
            </a:r>
            <a:r>
              <a:rPr lang="en-US" altLang="th-TH" dirty="0">
                <a:latin typeface="Tahoma" panose="020B0604030504040204" pitchFamily="34" charset="0"/>
                <a:ea typeface="Tahoma" panose="020B0604030504040204" pitchFamily="34" charset="0"/>
                <a:cs typeface="Tahoma" panose="020B0604030504040204" pitchFamily="34" charset="0"/>
              </a:rPr>
              <a:t> </a:t>
            </a:r>
            <a:r>
              <a:rPr lang="th-TH" altLang="th-TH" dirty="0">
                <a:latin typeface="Tahoma" panose="020B0604030504040204" pitchFamily="34" charset="0"/>
                <a:ea typeface="Tahoma" panose="020B0604030504040204" pitchFamily="34" charset="0"/>
                <a:cs typeface="Tahoma" panose="020B0604030504040204" pitchFamily="34" charset="0"/>
              </a:rPr>
              <a:t>ของผลประโยชน์ตอบแทนการลงทุนที่ได้รับ</a:t>
            </a:r>
            <a:r>
              <a:rPr lang="en-US" altLang="th-TH" dirty="0">
                <a:latin typeface="Tahoma" panose="020B0604030504040204" pitchFamily="34" charset="0"/>
                <a:ea typeface="Tahoma" panose="020B0604030504040204" pitchFamily="34" charset="0"/>
                <a:cs typeface="Tahoma" panose="020B0604030504040204" pitchFamily="34" charset="0"/>
              </a:rPr>
              <a:t> </a:t>
            </a:r>
            <a:r>
              <a:rPr lang="en-US" altLang="th-TH" dirty="0">
                <a:solidFill>
                  <a:srgbClr val="A50021"/>
                </a:solidFill>
                <a:latin typeface="Tahoma" panose="020B0604030504040204" pitchFamily="34" charset="0"/>
                <a:ea typeface="Tahoma" panose="020B0604030504040204" pitchFamily="34" charset="0"/>
                <a:cs typeface="Tahoma" panose="020B0604030504040204" pitchFamily="34" charset="0"/>
              </a:rPr>
              <a:t>(Project investment cost and benefit)</a:t>
            </a:r>
            <a:endParaRPr lang="th-TH" altLang="th-TH" dirty="0">
              <a:solidFill>
                <a:srgbClr val="A5002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10000"/>
              </a:lnSpc>
              <a:spcBef>
                <a:spcPct val="0"/>
              </a:spcBef>
              <a:buClr>
                <a:srgbClr val="990000"/>
              </a:buClr>
              <a:buFont typeface="Wingdings" panose="05000000000000000000" pitchFamily="2" charset="2"/>
              <a:buChar char="q"/>
              <a:defRPr/>
            </a:pPr>
            <a:r>
              <a:rPr lang="th-TH" altLang="th-TH" dirty="0">
                <a:latin typeface="Tahoma" panose="020B0604030504040204" pitchFamily="34" charset="0"/>
                <a:ea typeface="Tahoma" panose="020B0604030504040204" pitchFamily="34" charset="0"/>
                <a:cs typeface="Tahoma" panose="020B0604030504040204" pitchFamily="34" charset="0"/>
              </a:rPr>
              <a:t>คำนึงถึงข้อจำกัดในการบริหารและการจัดการขอบข่ายงานโครงการ </a:t>
            </a:r>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Project Scope) </a:t>
            </a:r>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h-TH" altLang="th-TH" dirty="0">
                <a:latin typeface="Tahoma" panose="020B0604030504040204" pitchFamily="34" charset="0"/>
                <a:ea typeface="Tahoma" panose="020B0604030504040204" pitchFamily="34" charset="0"/>
                <a:cs typeface="Tahoma" panose="020B0604030504040204" pitchFamily="34" charset="0"/>
              </a:rPr>
              <a:t>สามด้านคือ         </a:t>
            </a:r>
            <a:r>
              <a:rPr lang="en-US" altLang="th-TH" dirty="0">
                <a:latin typeface="Tahoma" panose="020B0604030504040204" pitchFamily="34" charset="0"/>
                <a:ea typeface="Tahoma" panose="020B0604030504040204" pitchFamily="34" charset="0"/>
                <a:cs typeface="Tahoma" panose="020B0604030504040204" pitchFamily="34" charset="0"/>
              </a:rPr>
              <a:t>                      </a:t>
            </a:r>
            <a:endParaRPr lang="th-TH" altLang="th-TH" dirty="0">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110000"/>
              </a:lnSpc>
              <a:spcBef>
                <a:spcPct val="0"/>
              </a:spcBef>
              <a:buClr>
                <a:srgbClr val="990000"/>
              </a:buClr>
              <a:buNone/>
              <a:defRPr/>
            </a:pPr>
            <a:r>
              <a:rPr lang="th-TH" altLang="th-TH" dirty="0">
                <a:latin typeface="Tahoma" panose="020B0604030504040204" pitchFamily="34" charset="0"/>
                <a:ea typeface="Tahoma" panose="020B0604030504040204" pitchFamily="34" charset="0"/>
                <a:cs typeface="Tahoma" panose="020B0604030504040204" pitchFamily="34" charset="0"/>
              </a:rPr>
              <a:t>  (1) เวลา </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altLang="th-TH" dirty="0">
                <a:solidFill>
                  <a:srgbClr val="A50021"/>
                </a:solidFill>
                <a:latin typeface="Tahoma" panose="020B0604030504040204" pitchFamily="34" charset="0"/>
                <a:ea typeface="Tahoma" panose="020B0604030504040204" pitchFamily="34" charset="0"/>
                <a:cs typeface="Tahoma" panose="020B0604030504040204" pitchFamily="34" charset="0"/>
              </a:rPr>
              <a:t>time)</a:t>
            </a:r>
            <a:r>
              <a:rPr lang="th-TH" altLang="th-TH" dirty="0">
                <a:latin typeface="Tahoma" panose="020B0604030504040204" pitchFamily="34" charset="0"/>
                <a:ea typeface="Tahoma" panose="020B0604030504040204" pitchFamily="34" charset="0"/>
                <a:cs typeface="Tahoma" panose="020B0604030504040204" pitchFamily="34" charset="0"/>
              </a:rPr>
              <a:t> </a:t>
            </a:r>
            <a:endParaRPr lang="en-US" altLang="th-TH" dirty="0">
              <a:latin typeface="Tahoma" panose="020B0604030504040204" pitchFamily="34" charset="0"/>
              <a:ea typeface="Tahoma" panose="020B0604030504040204" pitchFamily="34" charset="0"/>
              <a:cs typeface="Tahoma" panose="020B0604030504040204" pitchFamily="34" charset="0"/>
            </a:endParaRPr>
          </a:p>
          <a:p>
            <a:pPr marL="233363" indent="-233363" eaLnBrk="1" hangingPunct="1">
              <a:lnSpc>
                <a:spcPct val="110000"/>
              </a:lnSpc>
              <a:spcBef>
                <a:spcPct val="0"/>
              </a:spcBef>
              <a:buClr>
                <a:srgbClr val="990000"/>
              </a:buClr>
              <a:buFontTx/>
              <a:buNone/>
              <a:defRPr/>
            </a:pPr>
            <a:r>
              <a:rPr lang="en-US" altLang="th-TH" dirty="0">
                <a:latin typeface="Tahoma" panose="020B0604030504040204" pitchFamily="34" charset="0"/>
                <a:ea typeface="Tahoma" panose="020B0604030504040204" pitchFamily="34" charset="0"/>
                <a:cs typeface="Tahoma" panose="020B0604030504040204" pitchFamily="34" charset="0"/>
              </a:rPr>
              <a:t>  </a:t>
            </a:r>
            <a:r>
              <a:rPr lang="th-TH" altLang="th-TH" dirty="0">
                <a:latin typeface="Tahoma" panose="020B0604030504040204" pitchFamily="34" charset="0"/>
                <a:ea typeface="Tahoma" panose="020B0604030504040204" pitchFamily="34" charset="0"/>
                <a:cs typeface="Tahoma" panose="020B0604030504040204" pitchFamily="34" charset="0"/>
              </a:rPr>
              <a:t>(2) ค่าใช้จ่าย</a:t>
            </a:r>
            <a:r>
              <a:rPr lang="en-US" altLang="th-TH" dirty="0">
                <a:solidFill>
                  <a:srgbClr val="A50021"/>
                </a:solidFill>
                <a:latin typeface="Tahoma" panose="020B0604030504040204" pitchFamily="34" charset="0"/>
                <a:ea typeface="Tahoma" panose="020B0604030504040204" pitchFamily="34" charset="0"/>
                <a:cs typeface="Tahoma" panose="020B0604030504040204" pitchFamily="34" charset="0"/>
              </a:rPr>
              <a:t> (cost)</a:t>
            </a:r>
            <a:r>
              <a:rPr lang="en-US" altLang="th-TH" dirty="0">
                <a:latin typeface="Tahoma" panose="020B0604030504040204" pitchFamily="34" charset="0"/>
                <a:ea typeface="Tahoma" panose="020B0604030504040204" pitchFamily="34" charset="0"/>
                <a:cs typeface="Tahoma" panose="020B0604030504040204" pitchFamily="34" charset="0"/>
              </a:rPr>
              <a:t> </a:t>
            </a:r>
            <a:r>
              <a:rPr lang="th-TH" altLang="th-TH" dirty="0">
                <a:latin typeface="Tahoma" panose="020B0604030504040204" pitchFamily="34" charset="0"/>
                <a:ea typeface="Tahoma" panose="020B0604030504040204" pitchFamily="34" charset="0"/>
                <a:cs typeface="Tahoma" panose="020B0604030504040204" pitchFamily="34" charset="0"/>
              </a:rPr>
              <a:t>และ </a:t>
            </a:r>
            <a:r>
              <a:rPr lang="en-US" altLang="th-TH" dirty="0">
                <a:latin typeface="Tahoma" panose="020B0604030504040204" pitchFamily="34" charset="0"/>
                <a:ea typeface="Tahoma" panose="020B0604030504040204" pitchFamily="34" charset="0"/>
                <a:cs typeface="Tahoma" panose="020B0604030504040204" pitchFamily="34" charset="0"/>
              </a:rPr>
              <a:t>                                                       </a:t>
            </a:r>
            <a:r>
              <a:rPr lang="th-TH" altLang="th-TH" dirty="0">
                <a:latin typeface="Tahoma" panose="020B0604030504040204" pitchFamily="34" charset="0"/>
                <a:ea typeface="Tahoma" panose="020B0604030504040204" pitchFamily="34" charset="0"/>
                <a:cs typeface="Tahoma" panose="020B0604030504040204" pitchFamily="34" charset="0"/>
              </a:rPr>
              <a:t>(3) คุณภาพของ</a:t>
            </a:r>
            <a:r>
              <a:rPr lang="en-US" altLang="th-TH" dirty="0">
                <a:latin typeface="Tahoma" panose="020B0604030504040204" pitchFamily="34" charset="0"/>
                <a:ea typeface="Tahoma" panose="020B0604030504040204" pitchFamily="34" charset="0"/>
                <a:cs typeface="Tahoma" panose="020B0604030504040204" pitchFamily="34" charset="0"/>
              </a:rPr>
              <a:t> </a:t>
            </a:r>
            <a:r>
              <a:rPr lang="en-US" altLang="th-TH" dirty="0">
                <a:solidFill>
                  <a:srgbClr val="A50021"/>
                </a:solidFill>
                <a:latin typeface="Tahoma" panose="020B0604030504040204" pitchFamily="34" charset="0"/>
                <a:ea typeface="Tahoma" panose="020B0604030504040204" pitchFamily="34" charset="0"/>
                <a:cs typeface="Tahoma" panose="020B0604030504040204" pitchFamily="34" charset="0"/>
              </a:rPr>
              <a:t>(quality)</a:t>
            </a:r>
            <a:endParaRPr lang="th-TH" altLang="th-TH" dirty="0">
              <a:solidFill>
                <a:srgbClr val="A50021"/>
              </a:solidFill>
              <a:latin typeface="Tahoma" panose="020B0604030504040204" pitchFamily="34" charset="0"/>
              <a:ea typeface="Tahoma" panose="020B0604030504040204" pitchFamily="34" charset="0"/>
              <a:cs typeface="Tahoma" panose="020B0604030504040204" pitchFamily="34" charset="0"/>
            </a:endParaRPr>
          </a:p>
        </p:txBody>
      </p:sp>
      <p:sp>
        <p:nvSpPr>
          <p:cNvPr id="44036" name="ตัวแทนวันที่ 1">
            <a:extLst>
              <a:ext uri="{FF2B5EF4-FFF2-40B4-BE49-F238E27FC236}">
                <a16:creationId xmlns:a16="http://schemas.microsoft.com/office/drawing/2014/main" xmlns="" id="{078167AF-9FE2-4E4A-8CA2-3D66284DEC22}"/>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14133CD0-8B4A-4E49-A220-3356F8C9F1E3}" type="datetime1">
              <a:rPr lang="th-TH" altLang="en-US" sz="1400" smtClean="0"/>
              <a:t>13/06/61</a:t>
            </a:fld>
            <a:endParaRPr lang="en-US" altLang="en-US" sz="1400" dirty="0"/>
          </a:p>
        </p:txBody>
      </p:sp>
      <p:sp>
        <p:nvSpPr>
          <p:cNvPr id="44037" name="ตัวแทนท้ายกระดาษ 2">
            <a:extLst>
              <a:ext uri="{FF2B5EF4-FFF2-40B4-BE49-F238E27FC236}">
                <a16:creationId xmlns:a16="http://schemas.microsoft.com/office/drawing/2014/main" xmlns="" id="{8DAA7366-0186-4315-888E-474177A4E05A}"/>
              </a:ext>
            </a:extLst>
          </p:cNvPr>
          <p:cNvSpPr>
            <a:spLocks noGrp="1"/>
          </p:cNvSpPr>
          <p:nvPr>
            <p:ph type="ftr" sz="quarter" idx="11"/>
          </p:nvPr>
        </p:nvSpPr>
        <p:spPr>
          <a:xfrm>
            <a:off x="3677265" y="6356351"/>
            <a:ext cx="5447070" cy="2902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en-US" sz="1400" dirty="0">
                <a:solidFill>
                  <a:srgbClr val="000099"/>
                </a:solidFill>
              </a:rPr>
              <a:t>การวางแผนและการบริหารโครงการ : </a:t>
            </a:r>
            <a:r>
              <a:rPr lang="th-TH" altLang="en-US" sz="1400" dirty="0" smtClean="0">
                <a:solidFill>
                  <a:srgbClr val="000099"/>
                </a:solidFill>
              </a:rPr>
              <a:t>รศ.ดร.</a:t>
            </a:r>
            <a:r>
              <a:rPr lang="th-TH" altLang="en-US" sz="1400" dirty="0">
                <a:solidFill>
                  <a:srgbClr val="000099"/>
                </a:solidFill>
              </a:rPr>
              <a:t>ปกรณ์ ปรียากร</a:t>
            </a:r>
            <a:endParaRPr lang="en-US" altLang="en-US" sz="1400" dirty="0">
              <a:solidFill>
                <a:srgbClr val="000099"/>
              </a:solidFill>
            </a:endParaRPr>
          </a:p>
        </p:txBody>
      </p:sp>
      <p:pic>
        <p:nvPicPr>
          <p:cNvPr id="3" name="Picture 2">
            <a:extLst>
              <a:ext uri="{FF2B5EF4-FFF2-40B4-BE49-F238E27FC236}">
                <a16:creationId xmlns:a16="http://schemas.microsoft.com/office/drawing/2014/main" xmlns="" id="{8B00935E-D3B2-4788-8250-471A373F7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670" y="1600200"/>
            <a:ext cx="4497572" cy="4258340"/>
          </a:xfrm>
          <a:prstGeom prst="rect">
            <a:avLst/>
          </a:prstGeom>
        </p:spPr>
      </p:pic>
      <p:sp>
        <p:nvSpPr>
          <p:cNvPr id="2" name="Slide Number Placeholder 1">
            <a:extLst>
              <a:ext uri="{FF2B5EF4-FFF2-40B4-BE49-F238E27FC236}">
                <a16:creationId xmlns:a16="http://schemas.microsoft.com/office/drawing/2014/main" xmlns="" id="{E84E5780-6CE9-4F7F-8A95-4DEFC288B137}"/>
              </a:ext>
            </a:extLst>
          </p:cNvPr>
          <p:cNvSpPr>
            <a:spLocks noGrp="1"/>
          </p:cNvSpPr>
          <p:nvPr>
            <p:ph type="sldNum" sz="quarter" idx="12"/>
          </p:nvPr>
        </p:nvSpPr>
        <p:spPr/>
        <p:txBody>
          <a:bodyPr/>
          <a:lstStyle/>
          <a:p>
            <a:fld id="{C282B086-F66A-4C26-BA61-410FF86DE88D}" type="slidenum">
              <a:rPr lang="en-US" smtClean="0"/>
              <a:t>15</a:t>
            </a:fld>
            <a:endParaRPr lang="en-US" dirty="0"/>
          </a:p>
        </p:txBody>
      </p:sp>
    </p:spTree>
    <p:extLst>
      <p:ext uri="{BB962C8B-B14F-4D97-AF65-F5344CB8AC3E}">
        <p14:creationId xmlns:p14="http://schemas.microsoft.com/office/powerpoint/2010/main" val="939473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4514"/>
                                        </p:tgtEl>
                                        <p:attrNameLst>
                                          <p:attrName>style.visibility</p:attrName>
                                        </p:attrNameLst>
                                      </p:cBhvr>
                                      <p:to>
                                        <p:strVal val="visible"/>
                                      </p:to>
                                    </p:set>
                                    <p:animEffect transition="in" filter="fade">
                                      <p:cBhvr>
                                        <p:cTn id="7" dur="600">
                                          <p:stCondLst>
                                            <p:cond delay="0"/>
                                          </p:stCondLst>
                                        </p:cTn>
                                        <p:tgtEl>
                                          <p:spTgt spid="64514"/>
                                        </p:tgtEl>
                                      </p:cBhvr>
                                    </p:animEffect>
                                    <p:anim calcmode="lin" valueType="num">
                                      <p:cBhvr>
                                        <p:cTn id="8" dur="600" fill="hold">
                                          <p:stCondLst>
                                            <p:cond delay="0"/>
                                          </p:stCondLst>
                                        </p:cTn>
                                        <p:tgtEl>
                                          <p:spTgt spid="6451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451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451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4515">
                                            <p:txEl>
                                              <p:pRg st="0" end="0"/>
                                            </p:txEl>
                                          </p:spTgt>
                                        </p:tgtEl>
                                        <p:attrNameLst>
                                          <p:attrName>style.visibility</p:attrName>
                                        </p:attrNameLst>
                                      </p:cBhvr>
                                      <p:to>
                                        <p:strVal val="visible"/>
                                      </p:to>
                                    </p:set>
                                    <p:animEffect transition="in" filter="slide(fromBottom)">
                                      <p:cBhvr>
                                        <p:cTn id="15" dur="500">
                                          <p:stCondLst>
                                            <p:cond delay="0"/>
                                          </p:stCondLst>
                                        </p:cTn>
                                        <p:tgtEl>
                                          <p:spTgt spid="6451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4515">
                                            <p:txEl>
                                              <p:pRg st="1" end="1"/>
                                            </p:txEl>
                                          </p:spTgt>
                                        </p:tgtEl>
                                        <p:attrNameLst>
                                          <p:attrName>style.visibility</p:attrName>
                                        </p:attrNameLst>
                                      </p:cBhvr>
                                      <p:to>
                                        <p:strVal val="visible"/>
                                      </p:to>
                                    </p:set>
                                    <p:animEffect transition="in" filter="slide(fromBottom)">
                                      <p:cBhvr>
                                        <p:cTn id="20" dur="500">
                                          <p:stCondLst>
                                            <p:cond delay="0"/>
                                          </p:stCondLst>
                                        </p:cTn>
                                        <p:tgtEl>
                                          <p:spTgt spid="645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4515">
                                            <p:txEl>
                                              <p:pRg st="2" end="2"/>
                                            </p:txEl>
                                          </p:spTgt>
                                        </p:tgtEl>
                                        <p:attrNameLst>
                                          <p:attrName>style.visibility</p:attrName>
                                        </p:attrNameLst>
                                      </p:cBhvr>
                                      <p:to>
                                        <p:strVal val="visible"/>
                                      </p:to>
                                    </p:set>
                                    <p:animEffect transition="in" filter="slide(fromBottom)">
                                      <p:cBhvr>
                                        <p:cTn id="25" dur="500">
                                          <p:stCondLst>
                                            <p:cond delay="0"/>
                                          </p:stCondLst>
                                        </p:cTn>
                                        <p:tgtEl>
                                          <p:spTgt spid="64515">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64515">
                                            <p:txEl>
                                              <p:pRg st="3" end="3"/>
                                            </p:txEl>
                                          </p:spTgt>
                                        </p:tgtEl>
                                        <p:attrNameLst>
                                          <p:attrName>style.visibility</p:attrName>
                                        </p:attrNameLst>
                                      </p:cBhvr>
                                      <p:to>
                                        <p:strVal val="visible"/>
                                      </p:to>
                                    </p:set>
                                    <p:animEffect transition="in" filter="slide(fromBottom)">
                                      <p:cBhvr>
                                        <p:cTn id="30" dur="500">
                                          <p:stCondLst>
                                            <p:cond delay="0"/>
                                          </p:stCondLst>
                                        </p:cTn>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xmlns="" id="{0FB6FE36-06A3-4422-BA5E-6AC7E72C6851}"/>
              </a:ext>
            </a:extLst>
          </p:cNvPr>
          <p:cNvSpPr>
            <a:spLocks noGrp="1"/>
          </p:cNvSpPr>
          <p:nvPr>
            <p:ph type="title"/>
          </p:nvPr>
        </p:nvSpPr>
        <p:spPr/>
        <p:txBody>
          <a:bodyPr/>
          <a:lstStyle/>
          <a:p>
            <a:pPr algn="ctr" eaLnBrk="1" hangingPunct="1">
              <a:defRPr/>
            </a:pPr>
            <a:r>
              <a:rPr lang="en-US" b="1" dirty="0">
                <a:solidFill>
                  <a:srgbClr val="0000CC"/>
                </a:solidFill>
                <a:effectLst>
                  <a:outerShdw blurRad="38100" dist="38100" dir="2700000" algn="tl">
                    <a:srgbClr val="000000">
                      <a:alpha val="43137"/>
                    </a:srgbClr>
                  </a:outerShdw>
                </a:effectLst>
              </a:rPr>
              <a:t>Project Management Triangle</a:t>
            </a:r>
          </a:p>
        </p:txBody>
      </p:sp>
      <p:pic>
        <p:nvPicPr>
          <p:cNvPr id="46083" name="Picture 2" descr="ผลการค้นหารูปภาพสำหรับ project triangle">
            <a:extLst>
              <a:ext uri="{FF2B5EF4-FFF2-40B4-BE49-F238E27FC236}">
                <a16:creationId xmlns:a16="http://schemas.microsoft.com/office/drawing/2014/main" xmlns="" id="{52CCD947-8FFF-4315-8979-1677C845C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1417638"/>
            <a:ext cx="9739312"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ตัวแทนวันที่ 3">
            <a:extLst>
              <a:ext uri="{FF2B5EF4-FFF2-40B4-BE49-F238E27FC236}">
                <a16:creationId xmlns:a16="http://schemas.microsoft.com/office/drawing/2014/main" xmlns="" id="{2D8F890E-50E7-44AD-B580-52C777616C7B}"/>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0EBD35F9-E893-412E-8DA1-C5F16FB10DDF}" type="datetime1">
              <a:rPr lang="th-TH" altLang="en-US" sz="1400" smtClean="0"/>
              <a:t>13/06/61</a:t>
            </a:fld>
            <a:endParaRPr lang="en-US" altLang="en-US" sz="1400" dirty="0"/>
          </a:p>
        </p:txBody>
      </p:sp>
      <p:sp>
        <p:nvSpPr>
          <p:cNvPr id="46085" name="ตัวแทนท้ายกระดาษ 4">
            <a:extLst>
              <a:ext uri="{FF2B5EF4-FFF2-40B4-BE49-F238E27FC236}">
                <a16:creationId xmlns:a16="http://schemas.microsoft.com/office/drawing/2014/main" xmlns="" id="{20AA97C8-514E-4E67-AC5E-E3BC7CE5DDF3}"/>
              </a:ext>
            </a:extLst>
          </p:cNvPr>
          <p:cNvSpPr>
            <a:spLocks noGrp="1"/>
          </p:cNvSpPr>
          <p:nvPr>
            <p:ph type="ftr" sz="quarter" idx="11"/>
          </p:nvPr>
        </p:nvSpPr>
        <p:spPr>
          <a:xfrm>
            <a:off x="3677264" y="6356350"/>
            <a:ext cx="5388077"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en-US" sz="1400" dirty="0">
                <a:solidFill>
                  <a:srgbClr val="000099"/>
                </a:solidFill>
              </a:rPr>
              <a:t>การวางแผนและการบริหารโครงการ : </a:t>
            </a:r>
            <a:r>
              <a:rPr lang="th-TH" altLang="en-US" sz="1400" dirty="0" smtClean="0">
                <a:solidFill>
                  <a:srgbClr val="000099"/>
                </a:solidFill>
              </a:rPr>
              <a:t>รศ.ดร.</a:t>
            </a:r>
            <a:r>
              <a:rPr lang="th-TH" altLang="en-US" sz="1400" dirty="0">
                <a:solidFill>
                  <a:srgbClr val="000099"/>
                </a:solidFill>
              </a:rPr>
              <a:t>ปกรณ์ ปรียากร</a:t>
            </a:r>
            <a:endParaRPr lang="en-US" altLang="en-US" sz="1400" dirty="0">
              <a:solidFill>
                <a:srgbClr val="000099"/>
              </a:solidFill>
            </a:endParaRPr>
          </a:p>
        </p:txBody>
      </p:sp>
      <p:sp>
        <p:nvSpPr>
          <p:cNvPr id="3" name="Slide Number Placeholder 2">
            <a:extLst>
              <a:ext uri="{FF2B5EF4-FFF2-40B4-BE49-F238E27FC236}">
                <a16:creationId xmlns:a16="http://schemas.microsoft.com/office/drawing/2014/main" xmlns="" id="{AE7AA167-0EB6-471C-ACDE-7CC5302A89E1}"/>
              </a:ext>
            </a:extLst>
          </p:cNvPr>
          <p:cNvSpPr>
            <a:spLocks noGrp="1"/>
          </p:cNvSpPr>
          <p:nvPr>
            <p:ph type="sldNum" sz="quarter" idx="12"/>
          </p:nvPr>
        </p:nvSpPr>
        <p:spPr/>
        <p:txBody>
          <a:bodyPr/>
          <a:lstStyle/>
          <a:p>
            <a:fld id="{C282B086-F66A-4C26-BA61-410FF86DE88D}" type="slidenum">
              <a:rPr lang="en-US" smtClean="0"/>
              <a:t>16</a:t>
            </a:fld>
            <a:endParaRPr lang="en-US" dirty="0"/>
          </a:p>
        </p:txBody>
      </p:sp>
    </p:spTree>
    <p:extLst>
      <p:ext uri="{BB962C8B-B14F-4D97-AF65-F5344CB8AC3E}">
        <p14:creationId xmlns:p14="http://schemas.microsoft.com/office/powerpoint/2010/main" val="125114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A40682-00FC-46E6-A38C-29F92E5F6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721" y="1424763"/>
            <a:ext cx="3657600" cy="4210493"/>
          </a:xfrm>
          <a:prstGeom prst="rect">
            <a:avLst/>
          </a:prstGeom>
        </p:spPr>
      </p:pic>
      <p:sp>
        <p:nvSpPr>
          <p:cNvPr id="66562" name="Rectangle 2">
            <a:extLst>
              <a:ext uri="{FF2B5EF4-FFF2-40B4-BE49-F238E27FC236}">
                <a16:creationId xmlns:a16="http://schemas.microsoft.com/office/drawing/2014/main" xmlns="" id="{5E683B82-AF80-4115-A056-02E1611B972D}"/>
              </a:ext>
            </a:extLst>
          </p:cNvPr>
          <p:cNvSpPr>
            <a:spLocks noChangeArrowheads="1"/>
          </p:cNvSpPr>
          <p:nvPr/>
        </p:nvSpPr>
        <p:spPr bwMode="auto">
          <a:xfrm>
            <a:off x="862013" y="419101"/>
            <a:ext cx="7748587"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nchor="ct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FontTx/>
              <a:buNone/>
            </a:pPr>
            <a:r>
              <a:rPr lang="th-TH" altLang="th-TH" sz="3200" b="1" dirty="0">
                <a:solidFill>
                  <a:srgbClr val="C00000"/>
                </a:solidFill>
              </a:rPr>
              <a:t>คุณลักษณะและองค์ประกอบของโครงการ</a:t>
            </a:r>
          </a:p>
        </p:txBody>
      </p:sp>
      <p:sp>
        <p:nvSpPr>
          <p:cNvPr id="66563" name="Rectangle 3" descr="30%">
            <a:extLst>
              <a:ext uri="{FF2B5EF4-FFF2-40B4-BE49-F238E27FC236}">
                <a16:creationId xmlns:a16="http://schemas.microsoft.com/office/drawing/2014/main" xmlns="" id="{3747C4A4-DA72-4C8B-823D-BF4D5EF19FE3}"/>
              </a:ext>
            </a:extLst>
          </p:cNvPr>
          <p:cNvSpPr>
            <a:spLocks noChangeArrowheads="1"/>
          </p:cNvSpPr>
          <p:nvPr/>
        </p:nvSpPr>
        <p:spPr bwMode="auto">
          <a:xfrm>
            <a:off x="838200" y="1600200"/>
            <a:ext cx="8305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lstStyle>
            <a:lvl1pPr marL="307975" indent="-307975">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lnSpc>
                <a:spcPts val="3600"/>
              </a:lnSpc>
              <a:spcBef>
                <a:spcPct val="0"/>
              </a:spcBef>
              <a:buClr>
                <a:srgbClr val="990000"/>
              </a:buClr>
              <a:buFont typeface="Wingdings" panose="05000000000000000000" pitchFamily="2" charset="2"/>
              <a:buChar char="q"/>
            </a:pPr>
            <a:r>
              <a:rPr lang="th-TH" altLang="th-TH" dirty="0"/>
              <a:t>กรณีที่เป็นโครงการที่จัดการโดยผู้รับจ้าง </a:t>
            </a:r>
            <a:r>
              <a:rPr lang="en-US" altLang="th-TH" dirty="0">
                <a:solidFill>
                  <a:srgbClr val="C00000"/>
                </a:solidFill>
              </a:rPr>
              <a:t>(Contractor)</a:t>
            </a:r>
          </a:p>
          <a:p>
            <a:pPr eaLnBrk="1" hangingPunct="1">
              <a:lnSpc>
                <a:spcPts val="3600"/>
              </a:lnSpc>
              <a:spcBef>
                <a:spcPct val="0"/>
              </a:spcBef>
              <a:buClr>
                <a:srgbClr val="990000"/>
              </a:buClr>
              <a:buFont typeface="Wingdings" panose="05000000000000000000" pitchFamily="2" charset="2"/>
              <a:buChar char="q"/>
            </a:pPr>
            <a:r>
              <a:rPr lang="th-TH" altLang="th-TH" dirty="0">
                <a:solidFill>
                  <a:srgbClr val="0000CC"/>
                </a:solidFill>
              </a:rPr>
              <a:t>จำเป็นต้อง</a:t>
            </a:r>
            <a:r>
              <a:rPr lang="th-TH" altLang="th-TH" dirty="0"/>
              <a:t>คำนึงถึงความเชื่อมโยง                                 </a:t>
            </a:r>
            <a:r>
              <a:rPr lang="en-US" altLang="th-TH" dirty="0">
                <a:solidFill>
                  <a:srgbClr val="A50021"/>
                </a:solidFill>
              </a:rPr>
              <a:t>(Project integration)</a:t>
            </a:r>
            <a:r>
              <a:rPr lang="th-TH" altLang="th-TH" dirty="0"/>
              <a:t> ระหว่างข้อกำหนดโครงการ</a:t>
            </a:r>
            <a:r>
              <a:rPr lang="en-US" altLang="th-TH" dirty="0">
                <a:solidFill>
                  <a:srgbClr val="A50021"/>
                </a:solidFill>
              </a:rPr>
              <a:t>(Terms of reference</a:t>
            </a:r>
            <a:r>
              <a:rPr lang="th-TH" altLang="th-TH" dirty="0">
                <a:solidFill>
                  <a:srgbClr val="A50021"/>
                </a:solidFill>
              </a:rPr>
              <a:t> </a:t>
            </a:r>
            <a:r>
              <a:rPr lang="en-US" altLang="th-TH" dirty="0">
                <a:solidFill>
                  <a:srgbClr val="A50021"/>
                </a:solidFill>
              </a:rPr>
              <a:t>or TOR)</a:t>
            </a:r>
            <a:r>
              <a:rPr lang="en-US" altLang="th-TH" dirty="0"/>
              <a:t> </a:t>
            </a:r>
            <a:r>
              <a:rPr lang="th-TH" altLang="th-TH" dirty="0"/>
              <a:t>ขององค์กร                        เจ้าของโครงการกับความรับผิดชอบขององค์กร                             ในการจัดการโครงการ</a:t>
            </a:r>
          </a:p>
          <a:p>
            <a:pPr eaLnBrk="1" hangingPunct="1">
              <a:lnSpc>
                <a:spcPts val="3600"/>
              </a:lnSpc>
              <a:spcBef>
                <a:spcPct val="0"/>
              </a:spcBef>
              <a:buClr>
                <a:srgbClr val="990000"/>
              </a:buClr>
              <a:buFont typeface="Wingdings" panose="05000000000000000000" pitchFamily="2" charset="2"/>
              <a:buChar char="q"/>
            </a:pPr>
            <a:r>
              <a:rPr lang="th-TH" altLang="th-TH" dirty="0"/>
              <a:t>ดังนั้น การบริหารและการจัดการโครงการจึงให้ความสำคัญอย่างยิ่งต่อ การบริหารสัญญา                                    เป็นอย่างมาก </a:t>
            </a:r>
            <a:r>
              <a:rPr lang="th-TH" altLang="th-TH" dirty="0">
                <a:solidFill>
                  <a:srgbClr val="A50021"/>
                </a:solidFill>
              </a:rPr>
              <a:t>(</a:t>
            </a:r>
            <a:r>
              <a:rPr lang="en-US" altLang="th-TH" dirty="0">
                <a:solidFill>
                  <a:srgbClr val="A50021"/>
                </a:solidFill>
              </a:rPr>
              <a:t>Contract management)</a:t>
            </a:r>
            <a:endParaRPr lang="th-TH" altLang="th-TH" dirty="0">
              <a:solidFill>
                <a:srgbClr val="A50021"/>
              </a:solidFill>
            </a:endParaRPr>
          </a:p>
        </p:txBody>
      </p:sp>
      <p:sp>
        <p:nvSpPr>
          <p:cNvPr id="47108" name="Date Placeholder 1">
            <a:extLst>
              <a:ext uri="{FF2B5EF4-FFF2-40B4-BE49-F238E27FC236}">
                <a16:creationId xmlns:a16="http://schemas.microsoft.com/office/drawing/2014/main" xmlns="" id="{BBDA00B5-9EA7-4385-B445-7DD1EAB0A58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F191DF6E-D250-4701-BD64-EDCCFB763818}" type="datetime1">
              <a:rPr lang="th-TH" altLang="th-TH" sz="1200" smtClean="0"/>
              <a:t>13/06/61</a:t>
            </a:fld>
            <a:endParaRPr lang="th-TH" altLang="th-TH" sz="1200" dirty="0"/>
          </a:p>
        </p:txBody>
      </p:sp>
      <p:sp>
        <p:nvSpPr>
          <p:cNvPr id="47109" name="Footer Placeholder 2">
            <a:extLst>
              <a:ext uri="{FF2B5EF4-FFF2-40B4-BE49-F238E27FC236}">
                <a16:creationId xmlns:a16="http://schemas.microsoft.com/office/drawing/2014/main" xmlns="" id="{97128BB8-FBB7-4F14-8420-E1F060ECA3F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2" name="Slide Number Placeholder 1">
            <a:extLst>
              <a:ext uri="{FF2B5EF4-FFF2-40B4-BE49-F238E27FC236}">
                <a16:creationId xmlns:a16="http://schemas.microsoft.com/office/drawing/2014/main" xmlns="" id="{360534BD-3A98-4B0B-95F4-51460CC2E8CC}"/>
              </a:ext>
            </a:extLst>
          </p:cNvPr>
          <p:cNvSpPr>
            <a:spLocks noGrp="1"/>
          </p:cNvSpPr>
          <p:nvPr>
            <p:ph type="sldNum" sz="quarter" idx="12"/>
          </p:nvPr>
        </p:nvSpPr>
        <p:spPr/>
        <p:txBody>
          <a:bodyPr/>
          <a:lstStyle/>
          <a:p>
            <a:fld id="{C282B086-F66A-4C26-BA61-410FF86DE88D}" type="slidenum">
              <a:rPr lang="en-US" smtClean="0"/>
              <a:t>17</a:t>
            </a:fld>
            <a:endParaRPr lang="en-US" dirty="0"/>
          </a:p>
        </p:txBody>
      </p:sp>
    </p:spTree>
    <p:extLst>
      <p:ext uri="{BB962C8B-B14F-4D97-AF65-F5344CB8AC3E}">
        <p14:creationId xmlns:p14="http://schemas.microsoft.com/office/powerpoint/2010/main" val="253607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66562"/>
                                        </p:tgtEl>
                                        <p:attrNameLst>
                                          <p:attrName>style.visibility</p:attrName>
                                        </p:attrNameLst>
                                      </p:cBhvr>
                                      <p:to>
                                        <p:strVal val="visible"/>
                                      </p:to>
                                    </p:set>
                                    <p:animEffect transition="in" filter="fade">
                                      <p:cBhvr>
                                        <p:cTn id="7" dur="600">
                                          <p:stCondLst>
                                            <p:cond delay="0"/>
                                          </p:stCondLst>
                                        </p:cTn>
                                        <p:tgtEl>
                                          <p:spTgt spid="66562"/>
                                        </p:tgtEl>
                                      </p:cBhvr>
                                    </p:animEffect>
                                    <p:anim calcmode="lin" valueType="num">
                                      <p:cBhvr>
                                        <p:cTn id="8" dur="600" fill="hold">
                                          <p:stCondLst>
                                            <p:cond delay="0"/>
                                          </p:stCondLst>
                                        </p:cTn>
                                        <p:tgtEl>
                                          <p:spTgt spid="6656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6656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6656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6563">
                                            <p:txEl>
                                              <p:pRg st="0" end="0"/>
                                            </p:txEl>
                                          </p:spTgt>
                                        </p:tgtEl>
                                        <p:attrNameLst>
                                          <p:attrName>style.visibility</p:attrName>
                                        </p:attrNameLst>
                                      </p:cBhvr>
                                      <p:to>
                                        <p:strVal val="visible"/>
                                      </p:to>
                                    </p:set>
                                    <p:animEffect transition="in" filter="slide(fromBottom)">
                                      <p:cBhvr>
                                        <p:cTn id="15" dur="500">
                                          <p:stCondLst>
                                            <p:cond delay="0"/>
                                          </p:stCondLst>
                                        </p:cTn>
                                        <p:tgtEl>
                                          <p:spTgt spid="6656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66563">
                                            <p:txEl>
                                              <p:pRg st="1" end="1"/>
                                            </p:txEl>
                                          </p:spTgt>
                                        </p:tgtEl>
                                        <p:attrNameLst>
                                          <p:attrName>style.visibility</p:attrName>
                                        </p:attrNameLst>
                                      </p:cBhvr>
                                      <p:to>
                                        <p:strVal val="visible"/>
                                      </p:to>
                                    </p:set>
                                    <p:animEffect transition="in" filter="slide(fromBottom)">
                                      <p:cBhvr>
                                        <p:cTn id="20" dur="500">
                                          <p:stCondLst>
                                            <p:cond delay="0"/>
                                          </p:stCondLst>
                                        </p:cTn>
                                        <p:tgtEl>
                                          <p:spTgt spid="6656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6563">
                                            <p:txEl>
                                              <p:pRg st="2" end="2"/>
                                            </p:txEl>
                                          </p:spTgt>
                                        </p:tgtEl>
                                        <p:attrNameLst>
                                          <p:attrName>style.visibility</p:attrName>
                                        </p:attrNameLst>
                                      </p:cBhvr>
                                      <p:to>
                                        <p:strVal val="visible"/>
                                      </p:to>
                                    </p:set>
                                    <p:animEffect transition="in" filter="slide(fromBottom)">
                                      <p:cBhvr>
                                        <p:cTn id="25" dur="500">
                                          <p:stCondLst>
                                            <p:cond delay="0"/>
                                          </p:stCondLst>
                                        </p:cTn>
                                        <p:tgtEl>
                                          <p:spTgt spid="66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ตัวแทนวันที่ 1">
            <a:extLst>
              <a:ext uri="{FF2B5EF4-FFF2-40B4-BE49-F238E27FC236}">
                <a16:creationId xmlns:a16="http://schemas.microsoft.com/office/drawing/2014/main" xmlns="" id="{53D876AA-0779-49F3-A374-FC341FCC977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529ABE7E-347C-4C15-808B-95C83B59F75C}" type="datetime1">
              <a:rPr lang="th-TH" altLang="en-US" sz="1400" smtClean="0"/>
              <a:t>13/06/61</a:t>
            </a:fld>
            <a:endParaRPr lang="en-US" altLang="en-US" sz="1400" dirty="0"/>
          </a:p>
        </p:txBody>
      </p:sp>
      <p:sp>
        <p:nvSpPr>
          <p:cNvPr id="49157" name="ตัวแทนท้ายกระดาษ 2">
            <a:extLst>
              <a:ext uri="{FF2B5EF4-FFF2-40B4-BE49-F238E27FC236}">
                <a16:creationId xmlns:a16="http://schemas.microsoft.com/office/drawing/2014/main" xmlns="" id="{E2C229B6-009C-4102-B2DD-37AF30B902FB}"/>
              </a:ext>
            </a:extLst>
          </p:cNvPr>
          <p:cNvSpPr>
            <a:spLocks noGrp="1"/>
          </p:cNvSpPr>
          <p:nvPr>
            <p:ph type="ftr" sz="quarter" idx="11"/>
          </p:nvPr>
        </p:nvSpPr>
        <p:spPr>
          <a:xfrm>
            <a:off x="3677265" y="6356350"/>
            <a:ext cx="5415364"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en-US" sz="1400" dirty="0"/>
              <a:t>การวางแผนและการบริหารโครงการ : </a:t>
            </a:r>
            <a:r>
              <a:rPr lang="th-TH" altLang="en-US" sz="1400" dirty="0" smtClean="0"/>
              <a:t>รศ.ดร.</a:t>
            </a:r>
            <a:r>
              <a:rPr lang="th-TH" altLang="en-US" sz="1400" dirty="0"/>
              <a:t>ปกรณ์ ปรียากร</a:t>
            </a:r>
            <a:endParaRPr lang="en-US" altLang="en-US" sz="1400" dirty="0"/>
          </a:p>
        </p:txBody>
      </p:sp>
      <p:pic>
        <p:nvPicPr>
          <p:cNvPr id="7" name="Picture 6">
            <a:extLst>
              <a:ext uri="{FF2B5EF4-FFF2-40B4-BE49-F238E27FC236}">
                <a16:creationId xmlns:a16="http://schemas.microsoft.com/office/drawing/2014/main" xmlns="" id="{9497984F-56CA-4759-819A-47E1371192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93906"/>
            <a:ext cx="12192000" cy="1976205"/>
          </a:xfrm>
          <a:prstGeom prst="rect">
            <a:avLst/>
          </a:prstGeom>
        </p:spPr>
      </p:pic>
      <p:sp>
        <p:nvSpPr>
          <p:cNvPr id="2" name="Rectangle 1">
            <a:extLst>
              <a:ext uri="{FF2B5EF4-FFF2-40B4-BE49-F238E27FC236}">
                <a16:creationId xmlns:a16="http://schemas.microsoft.com/office/drawing/2014/main" xmlns="" id="{CB487647-B0A9-49BE-93D9-1D97E5936839}"/>
              </a:ext>
            </a:extLst>
          </p:cNvPr>
          <p:cNvSpPr/>
          <p:nvPr/>
        </p:nvSpPr>
        <p:spPr>
          <a:xfrm>
            <a:off x="5257800" y="2681290"/>
            <a:ext cx="6096000" cy="1077218"/>
          </a:xfrm>
          <a:prstGeom prst="rect">
            <a:avLst/>
          </a:prstGeom>
        </p:spPr>
        <p:txBody>
          <a:bodyPr>
            <a:spAutoFit/>
          </a:bodyPr>
          <a:lstStyle/>
          <a:p>
            <a:pPr lvl="0" algn="r"/>
            <a:r>
              <a:rPr lang="th-TH" sz="3200" dirty="0">
                <a:solidFill>
                  <a:srgbClr val="C00000"/>
                </a:solidFill>
                <a:latin typeface="Tahoma" pitchFamily="34" charset="0"/>
                <a:ea typeface="Tahoma" pitchFamily="34" charset="0"/>
                <a:cs typeface="Tahoma" pitchFamily="34" charset="0"/>
              </a:rPr>
              <a:t>ส่วนที่สอง</a:t>
            </a:r>
            <a:r>
              <a:rPr lang="en-GB" sz="3200" dirty="0">
                <a:solidFill>
                  <a:srgbClr val="C00000"/>
                </a:solidFill>
                <a:latin typeface="Tahoma" pitchFamily="34" charset="0"/>
                <a:ea typeface="Tahoma" pitchFamily="34" charset="0"/>
                <a:cs typeface="Tahoma" pitchFamily="34" charset="0"/>
              </a:rPr>
              <a:t> :                             </a:t>
            </a:r>
            <a:r>
              <a:rPr lang="th-TH" sz="3200" dirty="0">
                <a:solidFill>
                  <a:srgbClr val="C00000"/>
                </a:solidFill>
                <a:latin typeface="Tahoma" pitchFamily="34" charset="0"/>
                <a:ea typeface="Tahoma" pitchFamily="34" charset="0"/>
                <a:cs typeface="Tahoma" pitchFamily="34" charset="0"/>
              </a:rPr>
              <a:t>                      วงจรการบริหารโครงการ</a:t>
            </a:r>
          </a:p>
        </p:txBody>
      </p:sp>
      <p:sp>
        <p:nvSpPr>
          <p:cNvPr id="3" name="Slide Number Placeholder 2">
            <a:extLst>
              <a:ext uri="{FF2B5EF4-FFF2-40B4-BE49-F238E27FC236}">
                <a16:creationId xmlns:a16="http://schemas.microsoft.com/office/drawing/2014/main" xmlns="" id="{875249FC-A370-4527-8583-D4499E8EE8A9}"/>
              </a:ext>
            </a:extLst>
          </p:cNvPr>
          <p:cNvSpPr>
            <a:spLocks noGrp="1"/>
          </p:cNvSpPr>
          <p:nvPr>
            <p:ph type="sldNum" sz="quarter" idx="12"/>
          </p:nvPr>
        </p:nvSpPr>
        <p:spPr/>
        <p:txBody>
          <a:bodyPr/>
          <a:lstStyle/>
          <a:p>
            <a:fld id="{C282B086-F66A-4C26-BA61-410FF86DE88D}" type="slidenum">
              <a:rPr lang="en-US" smtClean="0"/>
              <a:t>18</a:t>
            </a:fld>
            <a:endParaRPr lang="en-US" dirty="0"/>
          </a:p>
        </p:txBody>
      </p:sp>
    </p:spTree>
    <p:extLst>
      <p:ext uri="{BB962C8B-B14F-4D97-AF65-F5344CB8AC3E}">
        <p14:creationId xmlns:p14="http://schemas.microsoft.com/office/powerpoint/2010/main" val="3255286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xmlns="" id="{4D9FA234-382D-4EE3-96A8-40D4F82A4729}"/>
              </a:ext>
            </a:extLst>
          </p:cNvPr>
          <p:cNvSpPr>
            <a:spLocks noGrp="1" noChangeArrowheads="1"/>
          </p:cNvSpPr>
          <p:nvPr>
            <p:ph type="title"/>
          </p:nvPr>
        </p:nvSpPr>
        <p:spPr>
          <a:xfrm>
            <a:off x="995362" y="513556"/>
            <a:ext cx="6755773" cy="563563"/>
          </a:xfrm>
        </p:spPr>
        <p:txBody>
          <a:bodyPr>
            <a:noAutofit/>
          </a:bodyPr>
          <a:lstStyle/>
          <a:p>
            <a:pPr eaLnBrk="1" hangingPunct="1"/>
            <a:r>
              <a:rPr lang="th-TH" altLang="th-TH" sz="3600" dirty="0">
                <a:solidFill>
                  <a:srgbClr val="C00000"/>
                </a:solidFill>
                <a:latin typeface="Tahoma" panose="020B0604030504040204" pitchFamily="34" charset="0"/>
                <a:ea typeface="Tahoma" panose="020B0604030504040204" pitchFamily="34" charset="0"/>
                <a:cs typeface="Tahoma" panose="020B0604030504040204" pitchFamily="34" charset="0"/>
              </a:rPr>
              <a:t>วงจรการบริหารโครงการคืออะไร</a:t>
            </a:r>
          </a:p>
        </p:txBody>
      </p:sp>
      <p:sp>
        <p:nvSpPr>
          <p:cNvPr id="3" name="Content Placeholder 2">
            <a:extLst>
              <a:ext uri="{FF2B5EF4-FFF2-40B4-BE49-F238E27FC236}">
                <a16:creationId xmlns:a16="http://schemas.microsoft.com/office/drawing/2014/main" xmlns="" id="{31E7D171-0274-4C4F-92F7-A76EA324EF13}"/>
              </a:ext>
            </a:extLst>
          </p:cNvPr>
          <p:cNvSpPr>
            <a:spLocks noGrp="1" noChangeArrowheads="1"/>
          </p:cNvSpPr>
          <p:nvPr>
            <p:ph idx="1"/>
          </p:nvPr>
        </p:nvSpPr>
        <p:spPr>
          <a:xfrm>
            <a:off x="712381" y="1412875"/>
            <a:ext cx="10992257" cy="4835525"/>
          </a:xfrm>
        </p:spPr>
        <p:txBody>
          <a:bodyPr/>
          <a:lstStyle/>
          <a:p>
            <a:pPr eaLnBrk="1" hangingPunct="1"/>
            <a:r>
              <a:rPr lang="th-TH" altLang="en-US" dirty="0">
                <a:solidFill>
                  <a:srgbClr val="0000CC"/>
                </a:solidFill>
                <a:latin typeface="Tahoma" panose="020B0604030504040204" pitchFamily="34" charset="0"/>
                <a:ea typeface="Tahoma" panose="020B0604030504040204" pitchFamily="34" charset="0"/>
                <a:cs typeface="Tahoma" panose="020B0604030504040204" pitchFamily="34" charset="0"/>
              </a:rPr>
              <a:t>วงจรการบริหารโครงการ </a:t>
            </a:r>
            <a:r>
              <a:rPr lang="en-US" altLang="en-US" dirty="0">
                <a:solidFill>
                  <a:srgbClr val="0000CC"/>
                </a:solidFill>
                <a:latin typeface="Tahoma" panose="020B0604030504040204" pitchFamily="34" charset="0"/>
                <a:ea typeface="Tahoma" panose="020B0604030504040204" pitchFamily="34" charset="0"/>
                <a:cs typeface="Tahoma" panose="020B0604030504040204" pitchFamily="34" charset="0"/>
              </a:rPr>
              <a:t>(Project Cycle Management)</a:t>
            </a:r>
            <a:r>
              <a:rPr lang="th-TH" altLang="en-US" dirty="0">
                <a:solidFill>
                  <a:srgbClr val="0000CC"/>
                </a:solidFill>
                <a:latin typeface="Tahoma" panose="020B0604030504040204" pitchFamily="34" charset="0"/>
                <a:ea typeface="Tahoma" panose="020B0604030504040204" pitchFamily="34" charset="0"/>
                <a:cs typeface="Tahoma" panose="020B0604030504040204" pitchFamily="34" charset="0"/>
              </a:rPr>
              <a:t> คือขั้นตอนที่แสดงถึงความสัมพันธ์ระหว่างยุทธศาสตร์ กลยุทธ์ และกลวิธีในการวางแผนและการบริหารโครงการตั้งแต่จุดเริ่มต้นจนถึงจุดที่สิ้นสุดของการดำเนินงาน</a:t>
            </a:r>
          </a:p>
          <a:p>
            <a:pPr eaLnBrk="1" hangingPunct="1"/>
            <a:r>
              <a:rPr lang="th-TH" altLang="en-US" dirty="0">
                <a:solidFill>
                  <a:srgbClr val="0000CC"/>
                </a:solidFill>
                <a:latin typeface="Tahoma" panose="020B0604030504040204" pitchFamily="34" charset="0"/>
                <a:ea typeface="Tahoma" panose="020B0604030504040204" pitchFamily="34" charset="0"/>
                <a:cs typeface="Tahoma" panose="020B0604030504040204" pitchFamily="34" charset="0"/>
              </a:rPr>
              <a:t>โดยทั่วไปวงจรโครงการจะประกอบด้วย </a:t>
            </a:r>
          </a:p>
          <a:p>
            <a:pPr eaLnBrk="1" hangingPunct="1">
              <a:buFontTx/>
              <a:buAutoNum type="arabicPeriod"/>
            </a:pPr>
            <a:r>
              <a:rPr lang="th-TH" alt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การแปลงกลยุทธ์เป็นแนวคิดโครงการในลักษณะของเงื่อนไขหรือข้อกำหนดงานโครงการ </a:t>
            </a:r>
            <a:r>
              <a:rPr lang="en-US" alt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(Terms of Reference or TOR)</a:t>
            </a:r>
            <a:endParaRPr lang="th-TH" alt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eaLnBrk="1" hangingPunct="1">
              <a:buFontTx/>
              <a:buAutoNum type="arabicPeriod"/>
            </a:pPr>
            <a:r>
              <a:rPr lang="th-TH" alt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การวางแผนและศึกษาความเป็นไปได้ของโครงการ</a:t>
            </a:r>
          </a:p>
          <a:p>
            <a:pPr eaLnBrk="1" hangingPunct="1">
              <a:buFontTx/>
              <a:buAutoNum type="arabicPeriod"/>
            </a:pPr>
            <a:r>
              <a:rPr lang="th-TH" alt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การพิจารณาเพื่ออนุมัติโครงการและงบประมาณ</a:t>
            </a:r>
          </a:p>
          <a:p>
            <a:pPr eaLnBrk="1" hangingPunct="1">
              <a:buFontTx/>
              <a:buAutoNum type="arabicPeriod"/>
            </a:pPr>
            <a:r>
              <a:rPr lang="th-TH" alt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การบริหารและการจัดการโครงการ</a:t>
            </a:r>
          </a:p>
          <a:p>
            <a:pPr eaLnBrk="1" hangingPunct="1">
              <a:buFontTx/>
              <a:buAutoNum type="arabicPeriod"/>
            </a:pPr>
            <a:r>
              <a:rPr lang="th-TH" alt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การยุติและถ่ายโอนโครงการไปสู่ภาระงานประจำ</a:t>
            </a:r>
          </a:p>
        </p:txBody>
      </p:sp>
      <p:sp>
        <p:nvSpPr>
          <p:cNvPr id="50180" name="ตัวแทนวันที่ 1">
            <a:extLst>
              <a:ext uri="{FF2B5EF4-FFF2-40B4-BE49-F238E27FC236}">
                <a16:creationId xmlns:a16="http://schemas.microsoft.com/office/drawing/2014/main" xmlns="" id="{B593E388-9DB8-4DF7-BE4B-7F1959B40FF4}"/>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178A5BE6-0943-4C7A-9D48-9D5BB1EE1D91}" type="datetime1">
              <a:rPr lang="th-TH" altLang="en-US" sz="1400" smtClean="0"/>
              <a:t>13/06/61</a:t>
            </a:fld>
            <a:endParaRPr lang="en-US" altLang="en-US" sz="1400" dirty="0"/>
          </a:p>
        </p:txBody>
      </p:sp>
      <p:sp>
        <p:nvSpPr>
          <p:cNvPr id="50181" name="ตัวแทนท้ายกระดาษ 3">
            <a:extLst>
              <a:ext uri="{FF2B5EF4-FFF2-40B4-BE49-F238E27FC236}">
                <a16:creationId xmlns:a16="http://schemas.microsoft.com/office/drawing/2014/main" xmlns="" id="{134F2615-AD10-4BED-BB5C-E39F7CC36905}"/>
              </a:ext>
            </a:extLst>
          </p:cNvPr>
          <p:cNvSpPr>
            <a:spLocks noGrp="1"/>
          </p:cNvSpPr>
          <p:nvPr>
            <p:ph type="ftr" sz="quarter" idx="11"/>
          </p:nvPr>
        </p:nvSpPr>
        <p:spPr>
          <a:xfrm>
            <a:off x="3677264" y="6356350"/>
            <a:ext cx="5427407"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en-US" sz="1400" dirty="0"/>
              <a:t>การวางแผนและการบริหารโครงการ : </a:t>
            </a:r>
            <a:r>
              <a:rPr lang="th-TH" altLang="en-US" sz="1400" dirty="0" smtClean="0"/>
              <a:t>รศ.ดร.</a:t>
            </a:r>
            <a:r>
              <a:rPr lang="th-TH" altLang="en-US" sz="1400" dirty="0"/>
              <a:t>ปกรณ์ ปรียากร</a:t>
            </a:r>
            <a:endParaRPr lang="en-US" altLang="en-US" sz="1400" dirty="0"/>
          </a:p>
        </p:txBody>
      </p:sp>
      <p:sp>
        <p:nvSpPr>
          <p:cNvPr id="2" name="Slide Number Placeholder 1">
            <a:extLst>
              <a:ext uri="{FF2B5EF4-FFF2-40B4-BE49-F238E27FC236}">
                <a16:creationId xmlns:a16="http://schemas.microsoft.com/office/drawing/2014/main" xmlns="" id="{79E7456E-2AED-4068-86D7-A012A465FE2A}"/>
              </a:ext>
            </a:extLst>
          </p:cNvPr>
          <p:cNvSpPr>
            <a:spLocks noGrp="1"/>
          </p:cNvSpPr>
          <p:nvPr>
            <p:ph type="sldNum" sz="quarter" idx="12"/>
          </p:nvPr>
        </p:nvSpPr>
        <p:spPr/>
        <p:txBody>
          <a:bodyPr/>
          <a:lstStyle/>
          <a:p>
            <a:fld id="{C282B086-F66A-4C26-BA61-410FF86DE88D}" type="slidenum">
              <a:rPr lang="en-US" smtClean="0"/>
              <a:t>19</a:t>
            </a:fld>
            <a:endParaRPr lang="en-US" dirty="0"/>
          </a:p>
        </p:txBody>
      </p:sp>
    </p:spTree>
    <p:extLst>
      <p:ext uri="{BB962C8B-B14F-4D97-AF65-F5344CB8AC3E}">
        <p14:creationId xmlns:p14="http://schemas.microsoft.com/office/powerpoint/2010/main" val="1037924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B575536-B3DA-4449-B1C1-C07E2540593F}"/>
              </a:ext>
            </a:extLst>
          </p:cNvPr>
          <p:cNvPicPr>
            <a:picLocks noChangeAspect="1"/>
          </p:cNvPicPr>
          <p:nvPr/>
        </p:nvPicPr>
        <p:blipFill rotWithShape="1">
          <a:blip r:embed="rId2">
            <a:extLst>
              <a:ext uri="{28A0092B-C50C-407E-A947-70E740481C1C}">
                <a14:useLocalDpi xmlns:a14="http://schemas.microsoft.com/office/drawing/2010/main" val="0"/>
              </a:ext>
            </a:extLst>
          </a:blip>
          <a:srcRect t="6250"/>
          <a:stretch/>
        </p:blipFill>
        <p:spPr>
          <a:xfrm>
            <a:off x="7576351" y="1150070"/>
            <a:ext cx="4515290" cy="4887343"/>
          </a:xfrm>
          <a:prstGeom prst="rect">
            <a:avLst/>
          </a:prstGeom>
        </p:spPr>
      </p:pic>
      <p:sp>
        <p:nvSpPr>
          <p:cNvPr id="75" name="Freeform 5">
            <a:extLst>
              <a:ext uri="{FF2B5EF4-FFF2-40B4-BE49-F238E27FC236}">
                <a16:creationId xmlns:a16="http://schemas.microsoft.com/office/drawing/2014/main" xmlns=""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77" name="Straight Connector 76">
            <a:extLst>
              <a:ext uri="{FF2B5EF4-FFF2-40B4-BE49-F238E27FC236}">
                <a16:creationId xmlns:a16="http://schemas.microsoft.com/office/drawing/2014/main" xmlns=""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6387" name="Content Placeholder 2">
            <a:extLst>
              <a:ext uri="{FF2B5EF4-FFF2-40B4-BE49-F238E27FC236}">
                <a16:creationId xmlns:a16="http://schemas.microsoft.com/office/drawing/2014/main" xmlns="" id="{51B59F1C-F671-4CB6-93BF-6C379532B266}"/>
              </a:ext>
            </a:extLst>
          </p:cNvPr>
          <p:cNvSpPr>
            <a:spLocks noGrp="1" noChangeArrowheads="1"/>
          </p:cNvSpPr>
          <p:nvPr>
            <p:ph idx="1"/>
          </p:nvPr>
        </p:nvSpPr>
        <p:spPr>
          <a:xfrm>
            <a:off x="520996" y="1213135"/>
            <a:ext cx="7187042" cy="4929810"/>
          </a:xfrm>
          <a:solidFill>
            <a:schemeClr val="bg1"/>
          </a:solidFill>
        </p:spPr>
        <p:txBody>
          <a:bodyPr anchor="t">
            <a:normAutofit/>
          </a:bodyPr>
          <a:lstStyle/>
          <a:p>
            <a:pPr eaLnBrk="1" hangingPunct="1"/>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ว</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เ</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ค</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ร</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า</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ะ</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ห</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ความสำคัญของโครงการในฐานะ</a:t>
            </a:r>
            <a:r>
              <a:rPr lang="th-TH" altLang="th-TH" dirty="0" smtClean="0">
                <a:solidFill>
                  <a:srgbClr val="000099"/>
                </a:solidFill>
                <a:latin typeface="Tahoma" panose="020B0604030504040204" pitchFamily="34" charset="0"/>
                <a:ea typeface="Tahoma" panose="020B0604030504040204" pitchFamily="34" charset="0"/>
                <a:cs typeface="Tahoma" panose="020B0604030504040204" pitchFamily="34" charset="0"/>
              </a:rPr>
              <a:t>ที่เป็น</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กลวิธีในการขับเคลื่อนยุทธศาสตร์และกลยุทธ์</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ขององค์การ</a:t>
            </a:r>
            <a:endPar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พิจารณาและวิเคราะห์วงจรโครงการตั้งแต่จุดเริ่มต้นจนถึงจุดสิ้นสุด</a:t>
            </a:r>
          </a:p>
          <a:p>
            <a:pPr eaLnBrk="1" hangingPunct="1"/>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ประยุกต์เครื่องมือทางความคิดในการวางแ</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ผ</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น</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แ</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ล</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ะ</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ก</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า</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ร</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จ</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ด</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ท</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ำ</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เ</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อ</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ก</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ส</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า</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ร</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โครงการ</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              </a:t>
            </a:r>
            <a:endPar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พิจารณา</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ร</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ะ</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บ</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บ</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ก</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า</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ร</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จ</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ด</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ก</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า</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ร</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โ</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ค</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ร</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ง</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ก</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า</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ร</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แ</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ล</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ะ</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ปัจจัยที่มีผลต่อความสำเร็จในการจัดการโครงการ</a:t>
            </a:r>
            <a:endPar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eaLnBrk="1" hangingPunct="1"/>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ระบุแนวทางในการวางระบบการควบคุมโครงการ</a:t>
            </a:r>
            <a:endPar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16386" name="Title 1">
            <a:extLst>
              <a:ext uri="{FF2B5EF4-FFF2-40B4-BE49-F238E27FC236}">
                <a16:creationId xmlns:a16="http://schemas.microsoft.com/office/drawing/2014/main" xmlns="" id="{0CA55AD2-B0BE-463C-BC75-3EDE23057E97}"/>
              </a:ext>
            </a:extLst>
          </p:cNvPr>
          <p:cNvSpPr>
            <a:spLocks noGrp="1" noChangeArrowheads="1"/>
          </p:cNvSpPr>
          <p:nvPr>
            <p:ph type="title"/>
          </p:nvPr>
        </p:nvSpPr>
        <p:spPr>
          <a:xfrm>
            <a:off x="649014" y="565184"/>
            <a:ext cx="5548586" cy="807366"/>
          </a:xfrm>
        </p:spPr>
        <p:txBody>
          <a:bodyPr>
            <a:normAutofit/>
          </a:bodyPr>
          <a:lstStyle/>
          <a:p>
            <a:pPr algn="ctr" eaLnBrk="1" hangingPunct="1"/>
            <a:r>
              <a:rPr lang="th-TH" altLang="th-TH" sz="3600" b="1" dirty="0">
                <a:solidFill>
                  <a:srgbClr val="C00000"/>
                </a:solidFill>
                <a:latin typeface="Tahoma" panose="020B0604030504040204" pitchFamily="34" charset="0"/>
                <a:ea typeface="Tahoma" panose="020B0604030504040204" pitchFamily="34" charset="0"/>
                <a:cs typeface="Tahoma" panose="020B0604030504040204" pitchFamily="34" charset="0"/>
              </a:rPr>
              <a:t>จุดมุ่งหมายของการเรียนรู้</a:t>
            </a:r>
          </a:p>
        </p:txBody>
      </p:sp>
      <p:sp>
        <p:nvSpPr>
          <p:cNvPr id="2" name="Date Placeholder 1">
            <a:extLst>
              <a:ext uri="{FF2B5EF4-FFF2-40B4-BE49-F238E27FC236}">
                <a16:creationId xmlns:a16="http://schemas.microsoft.com/office/drawing/2014/main" xmlns="" id="{F812C343-4F6A-4686-8ED9-00769B9DDBE5}"/>
              </a:ext>
            </a:extLst>
          </p:cNvPr>
          <p:cNvSpPr>
            <a:spLocks noGrp="1"/>
          </p:cNvSpPr>
          <p:nvPr>
            <p:ph type="dt" sz="half" idx="10"/>
          </p:nvPr>
        </p:nvSpPr>
        <p:spPr/>
        <p:txBody>
          <a:bodyPr/>
          <a:lstStyle/>
          <a:p>
            <a:fld id="{3F85227D-0C21-4F49-842F-B3AF7EBF0DCD}" type="datetime1">
              <a:rPr lang="th-TH" smtClean="0"/>
              <a:t>13/06/61</a:t>
            </a:fld>
            <a:endParaRPr lang="en-US" dirty="0"/>
          </a:p>
        </p:txBody>
      </p:sp>
      <p:sp>
        <p:nvSpPr>
          <p:cNvPr id="4" name="Footer Placeholder 3">
            <a:extLst>
              <a:ext uri="{FF2B5EF4-FFF2-40B4-BE49-F238E27FC236}">
                <a16:creationId xmlns:a16="http://schemas.microsoft.com/office/drawing/2014/main" xmlns="" id="{08CB16EE-B648-4AC9-B32C-DBC1B6263A07}"/>
              </a:ext>
            </a:extLst>
          </p:cNvPr>
          <p:cNvSpPr>
            <a:spLocks noGrp="1"/>
          </p:cNvSpPr>
          <p:nvPr>
            <p:ph type="ftr" sz="quarter" idx="11"/>
          </p:nvPr>
        </p:nvSpPr>
        <p:spPr/>
        <p:txBody>
          <a:bodyPr/>
          <a:lstStyle/>
          <a:p>
            <a:r>
              <a:rPr lang="th-TH" dirty="0"/>
              <a:t>การวางแผนและการบริหารโครงการ : </a:t>
            </a:r>
            <a:r>
              <a:rPr lang="th-TH" dirty="0" smtClean="0"/>
              <a:t>รศ.ดร.</a:t>
            </a:r>
            <a:r>
              <a:rPr lang="th-TH" dirty="0"/>
              <a:t>ปกรณ์ ปรียากร</a:t>
            </a:r>
            <a:endParaRPr lang="en-US" dirty="0"/>
          </a:p>
        </p:txBody>
      </p:sp>
      <p:sp>
        <p:nvSpPr>
          <p:cNvPr id="5" name="Slide Number Placeholder 4">
            <a:extLst>
              <a:ext uri="{FF2B5EF4-FFF2-40B4-BE49-F238E27FC236}">
                <a16:creationId xmlns:a16="http://schemas.microsoft.com/office/drawing/2014/main" xmlns="" id="{1A840326-CEF1-4BA1-ADFE-1710B15EE1D1}"/>
              </a:ext>
            </a:extLst>
          </p:cNvPr>
          <p:cNvSpPr>
            <a:spLocks noGrp="1"/>
          </p:cNvSpPr>
          <p:nvPr>
            <p:ph type="sldNum" sz="quarter" idx="12"/>
          </p:nvPr>
        </p:nvSpPr>
        <p:spPr/>
        <p:txBody>
          <a:bodyPr/>
          <a:lstStyle/>
          <a:p>
            <a:fld id="{C282B086-F66A-4C26-BA61-410FF86DE88D}" type="slidenum">
              <a:rPr lang="en-US" smtClean="0"/>
              <a:t>2</a:t>
            </a:fld>
            <a:endParaRPr lang="en-US" dirty="0"/>
          </a:p>
        </p:txBody>
      </p:sp>
    </p:spTree>
    <p:extLst>
      <p:ext uri="{BB962C8B-B14F-4D97-AF65-F5344CB8AC3E}">
        <p14:creationId xmlns:p14="http://schemas.microsoft.com/office/powerpoint/2010/main" val="1161521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xmlns="" id="{CA0F80A2-25BB-4005-95E1-BA52F2172CC1}"/>
              </a:ext>
            </a:extLst>
          </p:cNvPr>
          <p:cNvSpPr>
            <a:spLocks noChangeArrowheads="1"/>
          </p:cNvSpPr>
          <p:nvPr/>
        </p:nvSpPr>
        <p:spPr bwMode="auto">
          <a:xfrm>
            <a:off x="2063751" y="304800"/>
            <a:ext cx="8208963" cy="5932488"/>
          </a:xfrm>
          <a:prstGeom prst="rect">
            <a:avLst/>
          </a:prstGeom>
          <a:solidFill>
            <a:srgbClr val="FFFFFF"/>
          </a:solidFill>
          <a:ln w="9525">
            <a:solidFill>
              <a:schemeClr val="tx1"/>
            </a:solidFill>
            <a:miter lim="800000"/>
            <a:headEnd/>
            <a:tailEnd/>
          </a:ln>
        </p:spPr>
        <p:txBody>
          <a:bodyPr wrap="none" lIns="82418" tIns="41209" rIns="82418" bIns="41209"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endParaRPr lang="en-US" altLang="th-TH" dirty="0">
              <a:solidFill>
                <a:schemeClr val="bg2"/>
              </a:solidFill>
              <a:ea typeface="Arial Unicode MS" pitchFamily="34" charset="-128"/>
            </a:endParaRPr>
          </a:p>
        </p:txBody>
      </p:sp>
      <p:sp>
        <p:nvSpPr>
          <p:cNvPr id="95235" name="Line 3">
            <a:extLst>
              <a:ext uri="{FF2B5EF4-FFF2-40B4-BE49-F238E27FC236}">
                <a16:creationId xmlns:a16="http://schemas.microsoft.com/office/drawing/2014/main" xmlns="" id="{FA79FDEB-1A07-4AB5-AF3D-B955172566F1}"/>
              </a:ext>
            </a:extLst>
          </p:cNvPr>
          <p:cNvSpPr>
            <a:spLocks noChangeShapeType="1"/>
          </p:cNvSpPr>
          <p:nvPr/>
        </p:nvSpPr>
        <p:spPr bwMode="auto">
          <a:xfrm>
            <a:off x="1992313" y="2706688"/>
            <a:ext cx="8229600" cy="0"/>
          </a:xfrm>
          <a:prstGeom prst="line">
            <a:avLst/>
          </a:prstGeom>
          <a:noFill/>
          <a:ln w="76200">
            <a:solidFill>
              <a:srgbClr val="FF9900"/>
            </a:solidFill>
            <a:round/>
            <a:headEnd/>
            <a:tailEnd type="triangle" w="med" len="me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36" name="Line 4">
            <a:extLst>
              <a:ext uri="{FF2B5EF4-FFF2-40B4-BE49-F238E27FC236}">
                <a16:creationId xmlns:a16="http://schemas.microsoft.com/office/drawing/2014/main" xmlns="" id="{FE173F91-0682-4A0B-8CFD-ED94DC9D0255}"/>
              </a:ext>
            </a:extLst>
          </p:cNvPr>
          <p:cNvSpPr>
            <a:spLocks noChangeShapeType="1"/>
          </p:cNvSpPr>
          <p:nvPr/>
        </p:nvSpPr>
        <p:spPr bwMode="auto">
          <a:xfrm>
            <a:off x="7824788" y="692150"/>
            <a:ext cx="0" cy="3900488"/>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37" name="Line 5">
            <a:extLst>
              <a:ext uri="{FF2B5EF4-FFF2-40B4-BE49-F238E27FC236}">
                <a16:creationId xmlns:a16="http://schemas.microsoft.com/office/drawing/2014/main" xmlns="" id="{3AC5F33C-326D-4CD5-9D2F-D86C347445BD}"/>
              </a:ext>
            </a:extLst>
          </p:cNvPr>
          <p:cNvSpPr>
            <a:spLocks noChangeShapeType="1"/>
          </p:cNvSpPr>
          <p:nvPr/>
        </p:nvSpPr>
        <p:spPr bwMode="auto">
          <a:xfrm>
            <a:off x="10210800" y="766763"/>
            <a:ext cx="0" cy="3898900"/>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38" name="Line 6">
            <a:extLst>
              <a:ext uri="{FF2B5EF4-FFF2-40B4-BE49-F238E27FC236}">
                <a16:creationId xmlns:a16="http://schemas.microsoft.com/office/drawing/2014/main" xmlns="" id="{0263DE59-4745-42F1-BC4E-47128A2FB9D6}"/>
              </a:ext>
            </a:extLst>
          </p:cNvPr>
          <p:cNvSpPr>
            <a:spLocks noChangeShapeType="1"/>
          </p:cNvSpPr>
          <p:nvPr/>
        </p:nvSpPr>
        <p:spPr bwMode="auto">
          <a:xfrm>
            <a:off x="3935413" y="766763"/>
            <a:ext cx="38100" cy="3898900"/>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39" name="Line 7">
            <a:extLst>
              <a:ext uri="{FF2B5EF4-FFF2-40B4-BE49-F238E27FC236}">
                <a16:creationId xmlns:a16="http://schemas.microsoft.com/office/drawing/2014/main" xmlns="" id="{36C2C1AA-7096-47A8-8165-CA8DB70C7FB8}"/>
              </a:ext>
            </a:extLst>
          </p:cNvPr>
          <p:cNvSpPr>
            <a:spLocks noChangeShapeType="1"/>
          </p:cNvSpPr>
          <p:nvPr/>
        </p:nvSpPr>
        <p:spPr bwMode="auto">
          <a:xfrm>
            <a:off x="2133600" y="779463"/>
            <a:ext cx="0" cy="3886200"/>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40" name="Text Box 8">
            <a:extLst>
              <a:ext uri="{FF2B5EF4-FFF2-40B4-BE49-F238E27FC236}">
                <a16:creationId xmlns:a16="http://schemas.microsoft.com/office/drawing/2014/main" xmlns="" id="{D3D6A51E-91E0-4653-B69B-AC664B20B753}"/>
              </a:ext>
            </a:extLst>
          </p:cNvPr>
          <p:cNvSpPr txBox="1">
            <a:spLocks noChangeArrowheads="1"/>
          </p:cNvSpPr>
          <p:nvPr/>
        </p:nvSpPr>
        <p:spPr bwMode="auto">
          <a:xfrm>
            <a:off x="2208213" y="766763"/>
            <a:ext cx="172720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lnSpc>
                <a:spcPct val="75000"/>
              </a:lnSpc>
              <a:spcBef>
                <a:spcPct val="0"/>
              </a:spcBef>
              <a:buClrTx/>
              <a:buFontTx/>
              <a:buNone/>
            </a:pPr>
            <a:r>
              <a:rPr lang="th-TH" altLang="th-TH" sz="2200" dirty="0">
                <a:ea typeface="Arial Unicode MS" pitchFamily="34" charset="-128"/>
              </a:rPr>
              <a:t>วางแผน</a:t>
            </a:r>
          </a:p>
          <a:p>
            <a:pPr algn="ctr">
              <a:lnSpc>
                <a:spcPct val="75000"/>
              </a:lnSpc>
              <a:spcBef>
                <a:spcPct val="0"/>
              </a:spcBef>
              <a:buClrTx/>
              <a:buFontTx/>
              <a:buNone/>
            </a:pPr>
            <a:r>
              <a:rPr lang="th-TH" altLang="th-TH" sz="2200" dirty="0">
                <a:ea typeface="Arial Unicode MS" pitchFamily="34" charset="-128"/>
              </a:rPr>
              <a:t>ศึกษาความเป็นไปได้</a:t>
            </a:r>
          </a:p>
          <a:p>
            <a:pPr algn="ctr">
              <a:lnSpc>
                <a:spcPct val="75000"/>
              </a:lnSpc>
              <a:spcBef>
                <a:spcPct val="0"/>
              </a:spcBef>
              <a:buClrTx/>
              <a:buFontTx/>
              <a:buNone/>
            </a:pPr>
            <a:r>
              <a:rPr lang="th-TH" altLang="th-TH" sz="2200" dirty="0">
                <a:ea typeface="Arial Unicode MS" pitchFamily="34" charset="-128"/>
              </a:rPr>
              <a:t>วิเคราะห์ความเหมาะสม</a:t>
            </a:r>
          </a:p>
        </p:txBody>
      </p:sp>
      <p:sp>
        <p:nvSpPr>
          <p:cNvPr id="95241" name="Text Box 9">
            <a:extLst>
              <a:ext uri="{FF2B5EF4-FFF2-40B4-BE49-F238E27FC236}">
                <a16:creationId xmlns:a16="http://schemas.microsoft.com/office/drawing/2014/main" xmlns="" id="{6E9BF48A-46D3-47CC-8BEF-285BDAE1DF7C}"/>
              </a:ext>
            </a:extLst>
          </p:cNvPr>
          <p:cNvSpPr txBox="1">
            <a:spLocks noChangeArrowheads="1"/>
          </p:cNvSpPr>
          <p:nvPr/>
        </p:nvSpPr>
        <p:spPr bwMode="auto">
          <a:xfrm>
            <a:off x="5735638" y="668338"/>
            <a:ext cx="19431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0"/>
              </a:spcBef>
              <a:buClrTx/>
              <a:buFontTx/>
              <a:buNone/>
            </a:pPr>
            <a:r>
              <a:rPr lang="th-TH" altLang="th-TH" sz="2200" dirty="0">
                <a:ea typeface="Arial Unicode MS" pitchFamily="34" charset="-128"/>
              </a:rPr>
              <a:t>การบริหารและการจัดการโครงการตั้งแต่เริ่มต้นจนแล้วเสร็จ</a:t>
            </a:r>
          </a:p>
        </p:txBody>
      </p:sp>
      <p:sp>
        <p:nvSpPr>
          <p:cNvPr id="95242" name="Text Box 10">
            <a:extLst>
              <a:ext uri="{FF2B5EF4-FFF2-40B4-BE49-F238E27FC236}">
                <a16:creationId xmlns:a16="http://schemas.microsoft.com/office/drawing/2014/main" xmlns="" id="{215C0890-B80E-4B57-8802-59AE75B54F8A}"/>
              </a:ext>
            </a:extLst>
          </p:cNvPr>
          <p:cNvSpPr txBox="1">
            <a:spLocks noChangeArrowheads="1"/>
          </p:cNvSpPr>
          <p:nvPr/>
        </p:nvSpPr>
        <p:spPr bwMode="auto">
          <a:xfrm>
            <a:off x="8040689" y="692151"/>
            <a:ext cx="1785937"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0"/>
              </a:spcBef>
              <a:buClrTx/>
              <a:buFontTx/>
              <a:buNone/>
            </a:pPr>
            <a:r>
              <a:rPr lang="th-TH" altLang="th-TH" sz="2200" dirty="0">
                <a:ea typeface="Arial Unicode MS" pitchFamily="34" charset="-128"/>
              </a:rPr>
              <a:t>การถ่ายโอนโครงการไปสู่ภาระงานประจำของหน่วยงานอื่น</a:t>
            </a:r>
          </a:p>
        </p:txBody>
      </p:sp>
      <p:sp>
        <p:nvSpPr>
          <p:cNvPr id="95243" name="Text Box 11">
            <a:extLst>
              <a:ext uri="{FF2B5EF4-FFF2-40B4-BE49-F238E27FC236}">
                <a16:creationId xmlns:a16="http://schemas.microsoft.com/office/drawing/2014/main" xmlns="" id="{512CD0D8-6A2A-459A-8C0B-2B1B135D5332}"/>
              </a:ext>
            </a:extLst>
          </p:cNvPr>
          <p:cNvSpPr txBox="1">
            <a:spLocks noChangeArrowheads="1"/>
          </p:cNvSpPr>
          <p:nvPr/>
        </p:nvSpPr>
        <p:spPr bwMode="auto">
          <a:xfrm>
            <a:off x="2135188" y="2852738"/>
            <a:ext cx="18732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lnSpc>
                <a:spcPct val="90000"/>
              </a:lnSpc>
              <a:spcBef>
                <a:spcPct val="0"/>
              </a:spcBef>
              <a:buClrTx/>
              <a:buFontTx/>
              <a:buNone/>
            </a:pPr>
            <a:r>
              <a:rPr lang="th-TH" altLang="th-TH" sz="2200" dirty="0">
                <a:solidFill>
                  <a:srgbClr val="990000"/>
                </a:solidFill>
                <a:ea typeface="Arial Unicode MS" pitchFamily="34" charset="-128"/>
              </a:rPr>
              <a:t>ค่าใช้จ่ายสำหรับการศึกษาความเป็น    ไปได้</a:t>
            </a:r>
          </a:p>
        </p:txBody>
      </p:sp>
      <p:sp>
        <p:nvSpPr>
          <p:cNvPr id="95244" name="Text Box 12">
            <a:extLst>
              <a:ext uri="{FF2B5EF4-FFF2-40B4-BE49-F238E27FC236}">
                <a16:creationId xmlns:a16="http://schemas.microsoft.com/office/drawing/2014/main" xmlns="" id="{A5A2DD04-744C-4D34-8EAC-E3FFFB658D5E}"/>
              </a:ext>
            </a:extLst>
          </p:cNvPr>
          <p:cNvSpPr txBox="1">
            <a:spLocks noChangeArrowheads="1"/>
          </p:cNvSpPr>
          <p:nvPr/>
        </p:nvSpPr>
        <p:spPr bwMode="auto">
          <a:xfrm>
            <a:off x="1919288" y="260351"/>
            <a:ext cx="5334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rgbClr val="A50021"/>
                </a:solidFill>
                <a:ea typeface="Arial Unicode MS" pitchFamily="34" charset="-128"/>
              </a:rPr>
              <a:t>ก</a:t>
            </a:r>
          </a:p>
        </p:txBody>
      </p:sp>
      <p:sp>
        <p:nvSpPr>
          <p:cNvPr id="95245" name="Text Box 13">
            <a:extLst>
              <a:ext uri="{FF2B5EF4-FFF2-40B4-BE49-F238E27FC236}">
                <a16:creationId xmlns:a16="http://schemas.microsoft.com/office/drawing/2014/main" xmlns="" id="{98D8229D-7245-470C-9AC7-F44C8FD8B725}"/>
              </a:ext>
            </a:extLst>
          </p:cNvPr>
          <p:cNvSpPr txBox="1">
            <a:spLocks noChangeArrowheads="1"/>
          </p:cNvSpPr>
          <p:nvPr/>
        </p:nvSpPr>
        <p:spPr bwMode="auto">
          <a:xfrm>
            <a:off x="5519738" y="260351"/>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rgbClr val="A50021"/>
                </a:solidFill>
                <a:ea typeface="Arial Unicode MS" pitchFamily="34" charset="-128"/>
              </a:rPr>
              <a:t>ค</a:t>
            </a:r>
          </a:p>
        </p:txBody>
      </p:sp>
      <p:sp>
        <p:nvSpPr>
          <p:cNvPr id="95246" name="Text Box 14">
            <a:extLst>
              <a:ext uri="{FF2B5EF4-FFF2-40B4-BE49-F238E27FC236}">
                <a16:creationId xmlns:a16="http://schemas.microsoft.com/office/drawing/2014/main" xmlns="" id="{D2231406-97E1-42A4-A3CA-EC615651AE25}"/>
              </a:ext>
            </a:extLst>
          </p:cNvPr>
          <p:cNvSpPr txBox="1">
            <a:spLocks noChangeArrowheads="1"/>
          </p:cNvSpPr>
          <p:nvPr/>
        </p:nvSpPr>
        <p:spPr bwMode="auto">
          <a:xfrm>
            <a:off x="9912350" y="260351"/>
            <a:ext cx="5334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rgbClr val="A50021"/>
                </a:solidFill>
                <a:ea typeface="Arial Unicode MS" pitchFamily="34" charset="-128"/>
              </a:rPr>
              <a:t>จ</a:t>
            </a:r>
          </a:p>
        </p:txBody>
      </p:sp>
      <p:sp>
        <p:nvSpPr>
          <p:cNvPr id="95247" name="Text Box 15">
            <a:extLst>
              <a:ext uri="{FF2B5EF4-FFF2-40B4-BE49-F238E27FC236}">
                <a16:creationId xmlns:a16="http://schemas.microsoft.com/office/drawing/2014/main" xmlns="" id="{C1186A07-6624-4154-A967-ABA5F063CAC1}"/>
              </a:ext>
            </a:extLst>
          </p:cNvPr>
          <p:cNvSpPr txBox="1">
            <a:spLocks noChangeArrowheads="1"/>
          </p:cNvSpPr>
          <p:nvPr/>
        </p:nvSpPr>
        <p:spPr bwMode="auto">
          <a:xfrm>
            <a:off x="7824788" y="4589464"/>
            <a:ext cx="2462212" cy="631825"/>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อายุโครงการ                   (Project </a:t>
            </a:r>
            <a:r>
              <a:rPr lang="en-US" altLang="th-TH" sz="1800" dirty="0">
                <a:solidFill>
                  <a:schemeClr val="bg1"/>
                </a:solidFill>
                <a:ea typeface="Arial Unicode MS" pitchFamily="34" charset="-128"/>
              </a:rPr>
              <a:t>Life</a:t>
            </a:r>
            <a:r>
              <a:rPr lang="th-TH" altLang="th-TH" sz="1800" dirty="0">
                <a:solidFill>
                  <a:schemeClr val="bg1"/>
                </a:solidFill>
                <a:ea typeface="Arial Unicode MS" pitchFamily="34" charset="-128"/>
              </a:rPr>
              <a:t> </a:t>
            </a:r>
            <a:r>
              <a:rPr lang="en-US" altLang="th-TH" sz="1800" dirty="0">
                <a:solidFill>
                  <a:schemeClr val="bg1"/>
                </a:solidFill>
                <a:ea typeface="Arial Unicode MS" pitchFamily="34" charset="-128"/>
              </a:rPr>
              <a:t>P</a:t>
            </a:r>
            <a:r>
              <a:rPr lang="th-TH" altLang="th-TH" sz="1800" dirty="0">
                <a:solidFill>
                  <a:schemeClr val="bg1"/>
                </a:solidFill>
                <a:ea typeface="Arial Unicode MS" pitchFamily="34" charset="-128"/>
              </a:rPr>
              <a:t>eriod)</a:t>
            </a:r>
          </a:p>
        </p:txBody>
      </p:sp>
      <p:sp>
        <p:nvSpPr>
          <p:cNvPr id="95248" name="Line 16">
            <a:extLst>
              <a:ext uri="{FF2B5EF4-FFF2-40B4-BE49-F238E27FC236}">
                <a16:creationId xmlns:a16="http://schemas.microsoft.com/office/drawing/2014/main" xmlns="" id="{85C6AA88-3326-4053-951F-C3B1A682C3D4}"/>
              </a:ext>
            </a:extLst>
          </p:cNvPr>
          <p:cNvSpPr>
            <a:spLocks noChangeShapeType="1"/>
          </p:cNvSpPr>
          <p:nvPr/>
        </p:nvSpPr>
        <p:spPr bwMode="auto">
          <a:xfrm>
            <a:off x="7824788" y="4652963"/>
            <a:ext cx="2386012" cy="12700"/>
          </a:xfrm>
          <a:prstGeom prst="line">
            <a:avLst/>
          </a:prstGeom>
          <a:noFill/>
          <a:ln w="57150">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49" name="Text Box 17">
            <a:extLst>
              <a:ext uri="{FF2B5EF4-FFF2-40B4-BE49-F238E27FC236}">
                <a16:creationId xmlns:a16="http://schemas.microsoft.com/office/drawing/2014/main" xmlns="" id="{073E09CF-F525-489E-9F35-B9C3AD4A8148}"/>
              </a:ext>
            </a:extLst>
          </p:cNvPr>
          <p:cNvSpPr txBox="1">
            <a:spLocks noChangeArrowheads="1"/>
          </p:cNvSpPr>
          <p:nvPr/>
        </p:nvSpPr>
        <p:spPr bwMode="auto">
          <a:xfrm>
            <a:off x="5791200" y="4572001"/>
            <a:ext cx="1951038" cy="760413"/>
          </a:xfrm>
          <a:prstGeom prst="rect">
            <a:avLst/>
          </a:prstGeom>
          <a:solidFill>
            <a:srgbClr val="3333FF"/>
          </a:solidFill>
          <a:ln w="9525">
            <a:solidFill>
              <a:srgbClr val="FFFFFF"/>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chemeClr val="bg1"/>
                </a:solidFill>
                <a:ea typeface="Arial Unicode MS" pitchFamily="34" charset="-128"/>
              </a:rPr>
              <a:t>ระยะเวลาการดำเนินงาน</a:t>
            </a:r>
          </a:p>
        </p:txBody>
      </p:sp>
      <p:sp>
        <p:nvSpPr>
          <p:cNvPr id="95250" name="Text Box 18">
            <a:extLst>
              <a:ext uri="{FF2B5EF4-FFF2-40B4-BE49-F238E27FC236}">
                <a16:creationId xmlns:a16="http://schemas.microsoft.com/office/drawing/2014/main" xmlns="" id="{553D395F-E5EB-4565-A21C-5981524CAD74}"/>
              </a:ext>
            </a:extLst>
          </p:cNvPr>
          <p:cNvSpPr txBox="1">
            <a:spLocks noChangeArrowheads="1"/>
          </p:cNvSpPr>
          <p:nvPr/>
        </p:nvSpPr>
        <p:spPr bwMode="auto">
          <a:xfrm>
            <a:off x="1981201" y="4589463"/>
            <a:ext cx="1954213" cy="760412"/>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chemeClr val="bg1"/>
                </a:solidFill>
                <a:ea typeface="Arial Unicode MS" pitchFamily="34" charset="-128"/>
              </a:rPr>
              <a:t>การริเริ่ม    </a:t>
            </a:r>
            <a:r>
              <a:rPr lang="en-US" altLang="th-TH" sz="2200" dirty="0">
                <a:solidFill>
                  <a:schemeClr val="bg1"/>
                </a:solidFill>
                <a:ea typeface="Arial Unicode MS" pitchFamily="34" charset="-128"/>
              </a:rPr>
              <a:t>    </a:t>
            </a:r>
            <a:r>
              <a:rPr lang="th-TH" altLang="th-TH" sz="2200" dirty="0">
                <a:solidFill>
                  <a:schemeClr val="bg1"/>
                </a:solidFill>
                <a:ea typeface="Arial Unicode MS" pitchFamily="34" charset="-128"/>
              </a:rPr>
              <a:t>โครงการ</a:t>
            </a:r>
          </a:p>
        </p:txBody>
      </p:sp>
      <p:sp>
        <p:nvSpPr>
          <p:cNvPr id="95251" name="Line 19">
            <a:extLst>
              <a:ext uri="{FF2B5EF4-FFF2-40B4-BE49-F238E27FC236}">
                <a16:creationId xmlns:a16="http://schemas.microsoft.com/office/drawing/2014/main" xmlns="" id="{BBEC0B93-EEEF-4D8C-A924-5188268D151A}"/>
              </a:ext>
            </a:extLst>
          </p:cNvPr>
          <p:cNvSpPr>
            <a:spLocks noChangeShapeType="1"/>
          </p:cNvSpPr>
          <p:nvPr/>
        </p:nvSpPr>
        <p:spPr bwMode="auto">
          <a:xfrm flipV="1">
            <a:off x="1981201" y="4652963"/>
            <a:ext cx="1954213" cy="12700"/>
          </a:xfrm>
          <a:prstGeom prst="line">
            <a:avLst/>
          </a:prstGeom>
          <a:noFill/>
          <a:ln w="571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52" name="Line 20">
            <a:extLst>
              <a:ext uri="{FF2B5EF4-FFF2-40B4-BE49-F238E27FC236}">
                <a16:creationId xmlns:a16="http://schemas.microsoft.com/office/drawing/2014/main" xmlns="" id="{D8D48964-1006-4326-8DD0-30F43BA35F41}"/>
              </a:ext>
            </a:extLst>
          </p:cNvPr>
          <p:cNvSpPr>
            <a:spLocks noChangeShapeType="1"/>
          </p:cNvSpPr>
          <p:nvPr/>
        </p:nvSpPr>
        <p:spPr bwMode="auto">
          <a:xfrm>
            <a:off x="5808663" y="4652963"/>
            <a:ext cx="1943100" cy="0"/>
          </a:xfrm>
          <a:prstGeom prst="line">
            <a:avLst/>
          </a:prstGeom>
          <a:noFill/>
          <a:ln w="57150">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53" name="Text Box 21">
            <a:extLst>
              <a:ext uri="{FF2B5EF4-FFF2-40B4-BE49-F238E27FC236}">
                <a16:creationId xmlns:a16="http://schemas.microsoft.com/office/drawing/2014/main" xmlns="" id="{4BB79299-4465-4F17-845E-1056F806CAC0}"/>
              </a:ext>
            </a:extLst>
          </p:cNvPr>
          <p:cNvSpPr txBox="1">
            <a:spLocks noChangeArrowheads="1"/>
          </p:cNvSpPr>
          <p:nvPr/>
        </p:nvSpPr>
        <p:spPr bwMode="auto">
          <a:xfrm>
            <a:off x="5951539" y="2781300"/>
            <a:ext cx="1811337"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rgbClr val="990000"/>
                </a:solidFill>
                <a:ea typeface="Arial Unicode MS" pitchFamily="34" charset="-128"/>
              </a:rPr>
              <a:t>ค่าใช้จ่ายหรืองบประมาณในการจัดการโครงการ</a:t>
            </a:r>
          </a:p>
        </p:txBody>
      </p:sp>
      <p:sp>
        <p:nvSpPr>
          <p:cNvPr id="95254" name="Text Box 22">
            <a:extLst>
              <a:ext uri="{FF2B5EF4-FFF2-40B4-BE49-F238E27FC236}">
                <a16:creationId xmlns:a16="http://schemas.microsoft.com/office/drawing/2014/main" xmlns="" id="{5958A8D3-D448-4799-B31D-8939540AD660}"/>
              </a:ext>
            </a:extLst>
          </p:cNvPr>
          <p:cNvSpPr txBox="1">
            <a:spLocks noChangeArrowheads="1"/>
          </p:cNvSpPr>
          <p:nvPr/>
        </p:nvSpPr>
        <p:spPr bwMode="auto">
          <a:xfrm>
            <a:off x="7967663" y="2781300"/>
            <a:ext cx="202406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rgbClr val="990000"/>
                </a:solidFill>
                <a:ea typeface="Arial Unicode MS" pitchFamily="34" charset="-128"/>
              </a:rPr>
              <a:t>ค่าใช้จ่ายในการดำเนินงาน&amp;   ผลประโยชน์ที่ได้รับ</a:t>
            </a:r>
          </a:p>
        </p:txBody>
      </p:sp>
      <p:sp>
        <p:nvSpPr>
          <p:cNvPr id="95255" name="Text Box 23">
            <a:extLst>
              <a:ext uri="{FF2B5EF4-FFF2-40B4-BE49-F238E27FC236}">
                <a16:creationId xmlns:a16="http://schemas.microsoft.com/office/drawing/2014/main" xmlns="" id="{1134DE36-407A-4022-98C6-313DBEF4F7DE}"/>
              </a:ext>
            </a:extLst>
          </p:cNvPr>
          <p:cNvSpPr txBox="1">
            <a:spLocks noChangeArrowheads="1"/>
          </p:cNvSpPr>
          <p:nvPr/>
        </p:nvSpPr>
        <p:spPr bwMode="auto">
          <a:xfrm>
            <a:off x="3648075" y="260351"/>
            <a:ext cx="5334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rgbClr val="A50021"/>
                </a:solidFill>
                <a:ea typeface="Arial Unicode MS" pitchFamily="34" charset="-128"/>
              </a:rPr>
              <a:t>ข</a:t>
            </a:r>
          </a:p>
        </p:txBody>
      </p:sp>
      <p:sp>
        <p:nvSpPr>
          <p:cNvPr id="95256" name="Text Box 24">
            <a:extLst>
              <a:ext uri="{FF2B5EF4-FFF2-40B4-BE49-F238E27FC236}">
                <a16:creationId xmlns:a16="http://schemas.microsoft.com/office/drawing/2014/main" xmlns="" id="{5A8FF507-13B0-4033-9062-616614859C34}"/>
              </a:ext>
            </a:extLst>
          </p:cNvPr>
          <p:cNvSpPr txBox="1">
            <a:spLocks noChangeArrowheads="1"/>
          </p:cNvSpPr>
          <p:nvPr/>
        </p:nvSpPr>
        <p:spPr bwMode="auto">
          <a:xfrm>
            <a:off x="1703388" y="1414463"/>
            <a:ext cx="381000" cy="2417762"/>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rgbClr val="FFFFFF"/>
                </a:solidFill>
                <a:ea typeface="Arial Unicode MS" pitchFamily="34" charset="-128"/>
              </a:rPr>
              <a:t>กลยุทธ์</a:t>
            </a:r>
          </a:p>
          <a:p>
            <a:pPr>
              <a:spcBef>
                <a:spcPct val="50000"/>
              </a:spcBef>
              <a:buClrTx/>
              <a:buFontTx/>
              <a:buNone/>
            </a:pPr>
            <a:r>
              <a:rPr lang="en-US" altLang="th-TH" sz="1800" dirty="0">
                <a:solidFill>
                  <a:srgbClr val="FFFFFF"/>
                </a:solidFill>
                <a:ea typeface="Arial Unicode MS" pitchFamily="34" charset="-128"/>
              </a:rPr>
              <a:t>TOR</a:t>
            </a:r>
            <a:endParaRPr lang="th-TH" altLang="th-TH" sz="1800" dirty="0">
              <a:solidFill>
                <a:srgbClr val="FFFFFF"/>
              </a:solidFill>
              <a:ea typeface="Arial Unicode MS" pitchFamily="34" charset="-128"/>
            </a:endParaRPr>
          </a:p>
        </p:txBody>
      </p:sp>
      <p:sp>
        <p:nvSpPr>
          <p:cNvPr id="95257" name="AutoShape 25">
            <a:extLst>
              <a:ext uri="{FF2B5EF4-FFF2-40B4-BE49-F238E27FC236}">
                <a16:creationId xmlns:a16="http://schemas.microsoft.com/office/drawing/2014/main" xmlns="" id="{03A8F194-C1E3-43FF-8B44-E557DF711557}"/>
              </a:ext>
            </a:extLst>
          </p:cNvPr>
          <p:cNvSpPr>
            <a:spLocks noChangeArrowheads="1"/>
          </p:cNvSpPr>
          <p:nvPr/>
        </p:nvSpPr>
        <p:spPr bwMode="auto">
          <a:xfrm>
            <a:off x="1703389" y="5334001"/>
            <a:ext cx="8675687" cy="976313"/>
          </a:xfrm>
          <a:prstGeom prst="leftArrow">
            <a:avLst>
              <a:gd name="adj1" fmla="val 50000"/>
              <a:gd name="adj2" fmla="val 222154"/>
            </a:avLst>
          </a:prstGeom>
          <a:solidFill>
            <a:srgbClr val="FF9900"/>
          </a:solidFill>
          <a:ln w="9525">
            <a:solidFill>
              <a:schemeClr val="tx1"/>
            </a:solidFill>
            <a:miter lim="800000"/>
            <a:headEnd/>
            <a:tailEnd/>
          </a:ln>
        </p:spPr>
        <p:txBody>
          <a:bodyPr wrap="none" lIns="82418" tIns="41209" rIns="82418" bIns="41209"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th-TH" sz="2200" dirty="0">
                <a:ea typeface="Arial Unicode MS" pitchFamily="34" charset="-128"/>
              </a:rPr>
              <a:t>การติดตามและประเมินผลโครงการ</a:t>
            </a:r>
            <a:endParaRPr lang="en-US" altLang="th-TH" sz="2200" dirty="0">
              <a:ea typeface="Arial Unicode MS" pitchFamily="34" charset="-128"/>
            </a:endParaRPr>
          </a:p>
        </p:txBody>
      </p:sp>
      <p:sp>
        <p:nvSpPr>
          <p:cNvPr id="95258" name="Line 26">
            <a:extLst>
              <a:ext uri="{FF2B5EF4-FFF2-40B4-BE49-F238E27FC236}">
                <a16:creationId xmlns:a16="http://schemas.microsoft.com/office/drawing/2014/main" xmlns="" id="{51425C7E-A2FD-44C1-9F93-254EC7802764}"/>
              </a:ext>
            </a:extLst>
          </p:cNvPr>
          <p:cNvSpPr>
            <a:spLocks noChangeShapeType="1"/>
          </p:cNvSpPr>
          <p:nvPr/>
        </p:nvSpPr>
        <p:spPr bwMode="auto">
          <a:xfrm>
            <a:off x="5735638" y="692150"/>
            <a:ext cx="0" cy="3900488"/>
          </a:xfrm>
          <a:prstGeom prst="line">
            <a:avLst/>
          </a:prstGeom>
          <a:noFill/>
          <a:ln w="76200">
            <a:solidFill>
              <a:srgbClr val="9900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59" name="Text Box 27">
            <a:extLst>
              <a:ext uri="{FF2B5EF4-FFF2-40B4-BE49-F238E27FC236}">
                <a16:creationId xmlns:a16="http://schemas.microsoft.com/office/drawing/2014/main" xmlns="" id="{917305B1-EA16-4461-BF89-0BD301F86717}"/>
              </a:ext>
            </a:extLst>
          </p:cNvPr>
          <p:cNvSpPr txBox="1">
            <a:spLocks noChangeArrowheads="1"/>
          </p:cNvSpPr>
          <p:nvPr/>
        </p:nvSpPr>
        <p:spPr bwMode="auto">
          <a:xfrm>
            <a:off x="4008438" y="766763"/>
            <a:ext cx="1727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lnSpc>
                <a:spcPct val="75000"/>
              </a:lnSpc>
              <a:spcBef>
                <a:spcPct val="0"/>
              </a:spcBef>
              <a:buClrTx/>
              <a:buFontTx/>
              <a:buNone/>
            </a:pPr>
            <a:r>
              <a:rPr lang="th-TH" altLang="th-TH" sz="2200" dirty="0">
                <a:ea typeface="Arial Unicode MS" pitchFamily="34" charset="-128"/>
              </a:rPr>
              <a:t>การคัดเลือก</a:t>
            </a:r>
          </a:p>
          <a:p>
            <a:pPr algn="ctr">
              <a:lnSpc>
                <a:spcPct val="75000"/>
              </a:lnSpc>
              <a:spcBef>
                <a:spcPct val="0"/>
              </a:spcBef>
              <a:buClrTx/>
              <a:buFontTx/>
              <a:buNone/>
            </a:pPr>
            <a:r>
              <a:rPr lang="th-TH" altLang="th-TH" sz="2200" dirty="0">
                <a:ea typeface="Arial Unicode MS" pitchFamily="34" charset="-128"/>
              </a:rPr>
              <a:t>และ</a:t>
            </a:r>
          </a:p>
          <a:p>
            <a:pPr algn="ctr">
              <a:lnSpc>
                <a:spcPct val="75000"/>
              </a:lnSpc>
              <a:spcBef>
                <a:spcPct val="0"/>
              </a:spcBef>
              <a:buClrTx/>
              <a:buFontTx/>
              <a:buNone/>
            </a:pPr>
            <a:r>
              <a:rPr lang="th-TH" altLang="th-TH" sz="2200" dirty="0">
                <a:ea typeface="Arial Unicode MS" pitchFamily="34" charset="-128"/>
              </a:rPr>
              <a:t>อนุมัติ</a:t>
            </a:r>
          </a:p>
          <a:p>
            <a:pPr algn="ctr">
              <a:lnSpc>
                <a:spcPct val="75000"/>
              </a:lnSpc>
              <a:spcBef>
                <a:spcPct val="0"/>
              </a:spcBef>
              <a:buClrTx/>
              <a:buFontTx/>
              <a:buNone/>
            </a:pPr>
            <a:r>
              <a:rPr lang="th-TH" altLang="th-TH" sz="2200" dirty="0">
                <a:ea typeface="Arial Unicode MS" pitchFamily="34" charset="-128"/>
              </a:rPr>
              <a:t>โครงการ</a:t>
            </a:r>
          </a:p>
        </p:txBody>
      </p:sp>
      <p:sp>
        <p:nvSpPr>
          <p:cNvPr id="95260" name="Text Box 28">
            <a:extLst>
              <a:ext uri="{FF2B5EF4-FFF2-40B4-BE49-F238E27FC236}">
                <a16:creationId xmlns:a16="http://schemas.microsoft.com/office/drawing/2014/main" xmlns="" id="{E2FFC54C-F687-451F-A98C-73E2E6BA4BD9}"/>
              </a:ext>
            </a:extLst>
          </p:cNvPr>
          <p:cNvSpPr txBox="1">
            <a:spLocks noChangeArrowheads="1"/>
          </p:cNvSpPr>
          <p:nvPr/>
        </p:nvSpPr>
        <p:spPr bwMode="auto">
          <a:xfrm>
            <a:off x="3863975" y="2852738"/>
            <a:ext cx="1873250"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lnSpc>
                <a:spcPct val="90000"/>
              </a:lnSpc>
              <a:spcBef>
                <a:spcPct val="0"/>
              </a:spcBef>
              <a:buClrTx/>
              <a:buFontTx/>
              <a:buNone/>
            </a:pPr>
            <a:r>
              <a:rPr lang="th-TH" altLang="th-TH" sz="2200" dirty="0">
                <a:solidFill>
                  <a:srgbClr val="990000"/>
                </a:solidFill>
                <a:ea typeface="Arial Unicode MS" pitchFamily="34" charset="-128"/>
              </a:rPr>
              <a:t>ค่าใช้จ่ายสำหรับการคัดเลือกโครงการ</a:t>
            </a:r>
          </a:p>
        </p:txBody>
      </p:sp>
      <p:sp>
        <p:nvSpPr>
          <p:cNvPr id="95261" name="Line 29">
            <a:extLst>
              <a:ext uri="{FF2B5EF4-FFF2-40B4-BE49-F238E27FC236}">
                <a16:creationId xmlns:a16="http://schemas.microsoft.com/office/drawing/2014/main" xmlns="" id="{8BC0A908-8842-4BEA-9C9F-67C2F69496E3}"/>
              </a:ext>
            </a:extLst>
          </p:cNvPr>
          <p:cNvSpPr>
            <a:spLocks noChangeShapeType="1"/>
          </p:cNvSpPr>
          <p:nvPr/>
        </p:nvSpPr>
        <p:spPr bwMode="auto">
          <a:xfrm>
            <a:off x="3935414" y="4652963"/>
            <a:ext cx="1800225" cy="0"/>
          </a:xfrm>
          <a:prstGeom prst="line">
            <a:avLst/>
          </a:prstGeom>
          <a:noFill/>
          <a:ln w="57150">
            <a:solidFill>
              <a:srgbClr val="00CC00"/>
            </a:solidFill>
            <a:round/>
            <a:headEnd type="triangle" w="med" len="med"/>
            <a:tailEnd type="triangle" w="med" len="me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62" name="Text Box 30">
            <a:extLst>
              <a:ext uri="{FF2B5EF4-FFF2-40B4-BE49-F238E27FC236}">
                <a16:creationId xmlns:a16="http://schemas.microsoft.com/office/drawing/2014/main" xmlns="" id="{A3EA0160-C93B-4E68-BFCE-5810F2F79964}"/>
              </a:ext>
            </a:extLst>
          </p:cNvPr>
          <p:cNvSpPr txBox="1">
            <a:spLocks noChangeArrowheads="1"/>
          </p:cNvSpPr>
          <p:nvPr/>
        </p:nvSpPr>
        <p:spPr bwMode="auto">
          <a:xfrm>
            <a:off x="3962401" y="4572001"/>
            <a:ext cx="1738313" cy="422275"/>
          </a:xfrm>
          <a:prstGeom prst="rect">
            <a:avLst/>
          </a:prstGeom>
          <a:solidFill>
            <a:srgbClr val="3333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chemeClr val="bg1"/>
                </a:solidFill>
                <a:ea typeface="Arial Unicode MS" pitchFamily="34" charset="-128"/>
              </a:rPr>
              <a:t>การเตรียมการ</a:t>
            </a:r>
            <a:r>
              <a:rPr lang="en-US" altLang="th-TH" sz="2200" dirty="0">
                <a:solidFill>
                  <a:schemeClr val="bg1"/>
                </a:solidFill>
                <a:ea typeface="Arial Unicode MS" pitchFamily="34" charset="-128"/>
              </a:rPr>
              <a:t>   </a:t>
            </a:r>
            <a:endParaRPr lang="th-TH" altLang="th-TH" sz="2200" dirty="0">
              <a:solidFill>
                <a:schemeClr val="bg1"/>
              </a:solidFill>
              <a:ea typeface="Arial Unicode MS" pitchFamily="34" charset="-128"/>
            </a:endParaRPr>
          </a:p>
        </p:txBody>
      </p:sp>
      <p:sp>
        <p:nvSpPr>
          <p:cNvPr id="95263" name="Line 31">
            <a:extLst>
              <a:ext uri="{FF2B5EF4-FFF2-40B4-BE49-F238E27FC236}">
                <a16:creationId xmlns:a16="http://schemas.microsoft.com/office/drawing/2014/main" xmlns="" id="{B6142B37-4989-4BD1-9E08-4170D5D690E0}"/>
              </a:ext>
            </a:extLst>
          </p:cNvPr>
          <p:cNvSpPr>
            <a:spLocks noChangeShapeType="1"/>
          </p:cNvSpPr>
          <p:nvPr/>
        </p:nvSpPr>
        <p:spPr bwMode="auto">
          <a:xfrm flipV="1">
            <a:off x="4008439" y="4654551"/>
            <a:ext cx="1800225" cy="11113"/>
          </a:xfrm>
          <a:prstGeom prst="line">
            <a:avLst/>
          </a:prstGeom>
          <a:noFill/>
          <a:ln w="57150">
            <a:solidFill>
              <a:srgbClr val="FFFFFF"/>
            </a:solidFill>
            <a:round/>
            <a:headEnd type="triangle" w="med" len="med"/>
            <a:tailEnd type="triangle" w="med" len="me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95264" name="Text Box 32">
            <a:extLst>
              <a:ext uri="{FF2B5EF4-FFF2-40B4-BE49-F238E27FC236}">
                <a16:creationId xmlns:a16="http://schemas.microsoft.com/office/drawing/2014/main" xmlns="" id="{BBCD3769-D0E4-4589-9BEF-538D765D4600}"/>
              </a:ext>
            </a:extLst>
          </p:cNvPr>
          <p:cNvSpPr txBox="1">
            <a:spLocks noChangeArrowheads="1"/>
          </p:cNvSpPr>
          <p:nvPr/>
        </p:nvSpPr>
        <p:spPr bwMode="auto">
          <a:xfrm>
            <a:off x="7608888" y="260351"/>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200" dirty="0">
                <a:solidFill>
                  <a:srgbClr val="A50021"/>
                </a:solidFill>
                <a:ea typeface="Arial Unicode MS" pitchFamily="34" charset="-128"/>
              </a:rPr>
              <a:t>ง</a:t>
            </a:r>
          </a:p>
        </p:txBody>
      </p:sp>
      <p:sp>
        <p:nvSpPr>
          <p:cNvPr id="49185" name="Date Placeholder 1">
            <a:extLst>
              <a:ext uri="{FF2B5EF4-FFF2-40B4-BE49-F238E27FC236}">
                <a16:creationId xmlns:a16="http://schemas.microsoft.com/office/drawing/2014/main" xmlns="" id="{985C957F-518D-48A0-823E-4A5577A2F70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F12ECDAA-F6D6-4D57-B178-F354CC8C7068}" type="datetime1">
              <a:rPr lang="th-TH" altLang="th-TH" sz="1200" smtClean="0"/>
              <a:t>13/06/61</a:t>
            </a:fld>
            <a:endParaRPr lang="th-TH" altLang="th-TH" sz="1200" dirty="0"/>
          </a:p>
        </p:txBody>
      </p:sp>
      <p:sp>
        <p:nvSpPr>
          <p:cNvPr id="49186" name="Footer Placeholder 2">
            <a:extLst>
              <a:ext uri="{FF2B5EF4-FFF2-40B4-BE49-F238E27FC236}">
                <a16:creationId xmlns:a16="http://schemas.microsoft.com/office/drawing/2014/main" xmlns="" id="{92782C22-BF6F-49CB-8395-310D28154C1A}"/>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A1A99C8D-E005-4278-B8B1-8BE9318B7AB4}"/>
              </a:ext>
            </a:extLst>
          </p:cNvPr>
          <p:cNvSpPr>
            <a:spLocks noGrp="1"/>
          </p:cNvSpPr>
          <p:nvPr>
            <p:ph type="sldNum" sz="quarter" idx="12"/>
          </p:nvPr>
        </p:nvSpPr>
        <p:spPr/>
        <p:txBody>
          <a:bodyPr/>
          <a:lstStyle/>
          <a:p>
            <a:fld id="{C282B086-F66A-4C26-BA61-410FF86DE88D}" type="slidenum">
              <a:rPr lang="en-US" smtClean="0"/>
              <a:t>20</a:t>
            </a:fld>
            <a:endParaRPr lang="en-US" dirty="0"/>
          </a:p>
        </p:txBody>
      </p:sp>
    </p:spTree>
    <p:extLst>
      <p:ext uri="{BB962C8B-B14F-4D97-AF65-F5344CB8AC3E}">
        <p14:creationId xmlns:p14="http://schemas.microsoft.com/office/powerpoint/2010/main" val="3127533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5256"/>
                                        </p:tgtEl>
                                        <p:attrNameLst>
                                          <p:attrName>style.visibility</p:attrName>
                                        </p:attrNameLst>
                                      </p:cBhvr>
                                      <p:to>
                                        <p:strVal val="visible"/>
                                      </p:to>
                                    </p:set>
                                    <p:anim calcmode="lin" valueType="num">
                                      <p:cBhvr additive="base">
                                        <p:cTn id="7" dur="500" fill="hold"/>
                                        <p:tgtEl>
                                          <p:spTgt spid="95256"/>
                                        </p:tgtEl>
                                        <p:attrNameLst>
                                          <p:attrName>ppt_x</p:attrName>
                                        </p:attrNameLst>
                                      </p:cBhvr>
                                      <p:tavLst>
                                        <p:tav tm="0">
                                          <p:val>
                                            <p:strVal val="0-#ppt_w/2"/>
                                          </p:val>
                                        </p:tav>
                                        <p:tav tm="100000">
                                          <p:val>
                                            <p:strVal val="#ppt_x"/>
                                          </p:val>
                                        </p:tav>
                                      </p:tavLst>
                                    </p:anim>
                                    <p:anim calcmode="lin" valueType="num">
                                      <p:cBhvr additive="base">
                                        <p:cTn id="8" dur="500" fill="hold"/>
                                        <p:tgtEl>
                                          <p:spTgt spid="952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5234"/>
                                        </p:tgtEl>
                                        <p:attrNameLst>
                                          <p:attrName>style.visibility</p:attrName>
                                        </p:attrNameLst>
                                      </p:cBhvr>
                                      <p:to>
                                        <p:strVal val="visible"/>
                                      </p:to>
                                    </p:set>
                                    <p:anim calcmode="lin" valueType="num">
                                      <p:cBhvr additive="base">
                                        <p:cTn id="13" dur="500" fill="hold"/>
                                        <p:tgtEl>
                                          <p:spTgt spid="95234"/>
                                        </p:tgtEl>
                                        <p:attrNameLst>
                                          <p:attrName>ppt_x</p:attrName>
                                        </p:attrNameLst>
                                      </p:cBhvr>
                                      <p:tavLst>
                                        <p:tav tm="0">
                                          <p:val>
                                            <p:strVal val="0-#ppt_w/2"/>
                                          </p:val>
                                        </p:tav>
                                        <p:tav tm="100000">
                                          <p:val>
                                            <p:strVal val="#ppt_x"/>
                                          </p:val>
                                        </p:tav>
                                      </p:tavLst>
                                    </p:anim>
                                    <p:anim calcmode="lin" valueType="num">
                                      <p:cBhvr additive="base">
                                        <p:cTn id="14" dur="500" fill="hold"/>
                                        <p:tgtEl>
                                          <p:spTgt spid="952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5" fill="hold" nodeType="clickEffect">
                                  <p:stCondLst>
                                    <p:cond delay="0"/>
                                  </p:stCondLst>
                                  <p:childTnLst>
                                    <p:set>
                                      <p:cBhvr>
                                        <p:cTn id="18" dur="1" fill="hold">
                                          <p:stCondLst>
                                            <p:cond delay="0"/>
                                          </p:stCondLst>
                                        </p:cTn>
                                        <p:tgtEl>
                                          <p:spTgt spid="95235"/>
                                        </p:tgtEl>
                                        <p:attrNameLst>
                                          <p:attrName>style.visibility</p:attrName>
                                        </p:attrNameLst>
                                      </p:cBhvr>
                                      <p:to>
                                        <p:strVal val="visible"/>
                                      </p:to>
                                    </p:set>
                                    <p:animEffect transition="in" filter="blinds(vertical)">
                                      <p:cBhvr>
                                        <p:cTn id="19" dur="500"/>
                                        <p:tgtEl>
                                          <p:spTgt spid="95235"/>
                                        </p:tgtEl>
                                      </p:cBhvr>
                                    </p:animEffect>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95244">
                                            <p:txEl>
                                              <p:pRg st="0" end="0"/>
                                            </p:txEl>
                                          </p:spTgt>
                                        </p:tgtEl>
                                        <p:attrNameLst>
                                          <p:attrName>style.visibility</p:attrName>
                                        </p:attrNameLst>
                                      </p:cBhvr>
                                      <p:to>
                                        <p:strVal val="visible"/>
                                      </p:to>
                                    </p:set>
                                    <p:anim calcmode="lin" valueType="num">
                                      <p:cBhvr additive="base">
                                        <p:cTn id="24" dur="500" fill="hold"/>
                                        <p:tgtEl>
                                          <p:spTgt spid="95244">
                                            <p:txEl>
                                              <p:pRg st="0" end="0"/>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9524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5" fill="hold" nodeType="clickEffect">
                                  <p:stCondLst>
                                    <p:cond delay="0"/>
                                  </p:stCondLst>
                                  <p:childTnLst>
                                    <p:set>
                                      <p:cBhvr>
                                        <p:cTn id="29" dur="1" fill="hold">
                                          <p:stCondLst>
                                            <p:cond delay="0"/>
                                          </p:stCondLst>
                                        </p:cTn>
                                        <p:tgtEl>
                                          <p:spTgt spid="95239"/>
                                        </p:tgtEl>
                                        <p:attrNameLst>
                                          <p:attrName>style.visibility</p:attrName>
                                        </p:attrNameLst>
                                      </p:cBhvr>
                                      <p:to>
                                        <p:strVal val="visible"/>
                                      </p:to>
                                    </p:set>
                                    <p:animEffect transition="in" filter="blinds(vertical)">
                                      <p:cBhvr>
                                        <p:cTn id="30" dur="500"/>
                                        <p:tgtEl>
                                          <p:spTgt spid="95239"/>
                                        </p:tgtEl>
                                      </p:cBhvr>
                                    </p:animEffect>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5240"/>
                                        </p:tgtEl>
                                        <p:attrNameLst>
                                          <p:attrName>style.visibility</p:attrName>
                                        </p:attrNameLst>
                                      </p:cBhvr>
                                      <p:to>
                                        <p:strVal val="visible"/>
                                      </p:to>
                                    </p:set>
                                    <p:animEffect transition="in" filter="blinds(horizontal)">
                                      <p:cBhvr>
                                        <p:cTn id="35" dur="500"/>
                                        <p:tgtEl>
                                          <p:spTgt spid="95240"/>
                                        </p:tgtEl>
                                      </p:cBhvr>
                                    </p:animEffect>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95243"/>
                                        </p:tgtEl>
                                        <p:attrNameLst>
                                          <p:attrName>style.visibility</p:attrName>
                                        </p:attrNameLst>
                                      </p:cBhvr>
                                      <p:to>
                                        <p:strVal val="visible"/>
                                      </p:to>
                                    </p:set>
                                    <p:animEffect transition="in" filter="blinds(horizontal)">
                                      <p:cBhvr>
                                        <p:cTn id="40" dur="500"/>
                                        <p:tgtEl>
                                          <p:spTgt spid="95243"/>
                                        </p:tgtEl>
                                      </p:cBhvr>
                                    </p:animEffec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5" fill="hold" nodeType="clickEffect">
                                  <p:stCondLst>
                                    <p:cond delay="0"/>
                                  </p:stCondLst>
                                  <p:childTnLst>
                                    <p:set>
                                      <p:cBhvr>
                                        <p:cTn id="44" dur="1" fill="hold">
                                          <p:stCondLst>
                                            <p:cond delay="0"/>
                                          </p:stCondLst>
                                        </p:cTn>
                                        <p:tgtEl>
                                          <p:spTgt spid="95238"/>
                                        </p:tgtEl>
                                        <p:attrNameLst>
                                          <p:attrName>style.visibility</p:attrName>
                                        </p:attrNameLst>
                                      </p:cBhvr>
                                      <p:to>
                                        <p:strVal val="visible"/>
                                      </p:to>
                                    </p:set>
                                    <p:animEffect transition="in" filter="blinds(vertical)">
                                      <p:cBhvr>
                                        <p:cTn id="45" dur="500"/>
                                        <p:tgtEl>
                                          <p:spTgt spid="95238"/>
                                        </p:tgtEl>
                                      </p:cBhvr>
                                    </p:animEffect>
                                  </p:childTnLst>
                                  <p:subTnLst>
                                    <p:audio>
                                      <p:cMediaNode>
                                        <p:cTn display="0" masterRel="sameClick">
                                          <p:stCondLst>
                                            <p:cond evt="begin" delay="0">
                                              <p:tn val="43"/>
                                            </p:cond>
                                          </p:stCondLst>
                                          <p:endCondLst>
                                            <p:cond evt="onStopAudio" delay="0">
                                              <p:tgtEl>
                                                <p:sldTgt/>
                                              </p:tgtEl>
                                            </p:cond>
                                          </p:endCondLst>
                                        </p:cTn>
                                        <p:tgtEl>
                                          <p:sndTgt r:embed="rId3" name="WHOOSH.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95251"/>
                                        </p:tgtEl>
                                        <p:attrNameLst>
                                          <p:attrName>style.visibility</p:attrName>
                                        </p:attrNameLst>
                                      </p:cBhvr>
                                      <p:to>
                                        <p:strVal val="visible"/>
                                      </p:to>
                                    </p:set>
                                    <p:animEffect transition="in" filter="blinds(horizontal)">
                                      <p:cBhvr>
                                        <p:cTn id="50" dur="500"/>
                                        <p:tgtEl>
                                          <p:spTgt spid="95251"/>
                                        </p:tgtEl>
                                      </p:cBhvr>
                                    </p:animEffect>
                                  </p:childTnLst>
                                  <p:subTnLst>
                                    <p:audio>
                                      <p:cMediaNode>
                                        <p:cTn display="0" masterRel="sameClick">
                                          <p:stCondLst>
                                            <p:cond evt="begin" delay="0">
                                              <p:tn val="48"/>
                                            </p:cond>
                                          </p:stCondLst>
                                          <p:endCondLst>
                                            <p:cond evt="onStopAudio" delay="0">
                                              <p:tgtEl>
                                                <p:sldTgt/>
                                              </p:tgtEl>
                                            </p:cond>
                                          </p:endCondLst>
                                        </p:cTn>
                                        <p:tgtEl>
                                          <p:sndTgt r:embed="rId3"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5250"/>
                                        </p:tgtEl>
                                        <p:attrNameLst>
                                          <p:attrName>style.visibility</p:attrName>
                                        </p:attrNameLst>
                                      </p:cBhvr>
                                      <p:to>
                                        <p:strVal val="visible"/>
                                      </p:to>
                                    </p:set>
                                    <p:animEffect transition="in" filter="blinds(horizontal)">
                                      <p:cBhvr>
                                        <p:cTn id="55" dur="500"/>
                                        <p:tgtEl>
                                          <p:spTgt spid="95250"/>
                                        </p:tgtEl>
                                      </p:cBhvr>
                                    </p:animEffect>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95255">
                                            <p:txEl>
                                              <p:pRg st="0" end="0"/>
                                            </p:txEl>
                                          </p:spTgt>
                                        </p:tgtEl>
                                        <p:attrNameLst>
                                          <p:attrName>style.visibility</p:attrName>
                                        </p:attrNameLst>
                                      </p:cBhvr>
                                      <p:to>
                                        <p:strVal val="visible"/>
                                      </p:to>
                                    </p:set>
                                    <p:anim calcmode="lin" valueType="num">
                                      <p:cBhvr additive="base">
                                        <p:cTn id="60" dur="500" fill="hold"/>
                                        <p:tgtEl>
                                          <p:spTgt spid="95255">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952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3" name="WHOOSH.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95259"/>
                                        </p:tgtEl>
                                        <p:attrNameLst>
                                          <p:attrName>style.visibility</p:attrName>
                                        </p:attrNameLst>
                                      </p:cBhvr>
                                      <p:to>
                                        <p:strVal val="visible"/>
                                      </p:to>
                                    </p:set>
                                    <p:animEffect transition="in" filter="blinds(horizontal)">
                                      <p:cBhvr>
                                        <p:cTn id="66" dur="500"/>
                                        <p:tgtEl>
                                          <p:spTgt spid="95259"/>
                                        </p:tgtEl>
                                      </p:cBhvr>
                                    </p:animEffect>
                                  </p:childTnLst>
                                  <p:subTnLst>
                                    <p:audio>
                                      <p:cMediaNode>
                                        <p:cTn display="0" masterRel="sameClick">
                                          <p:stCondLst>
                                            <p:cond evt="begin" delay="0">
                                              <p:tn val="64"/>
                                            </p:cond>
                                          </p:stCondLst>
                                          <p:endCondLst>
                                            <p:cond evt="onStopAudio" delay="0">
                                              <p:tgtEl>
                                                <p:sldTgt/>
                                              </p:tgtEl>
                                            </p:cond>
                                          </p:endCondLst>
                                        </p:cTn>
                                        <p:tgtEl>
                                          <p:sndTgt r:embed="rId3" name="WHOOSH.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95260"/>
                                        </p:tgtEl>
                                        <p:attrNameLst>
                                          <p:attrName>style.visibility</p:attrName>
                                        </p:attrNameLst>
                                      </p:cBhvr>
                                      <p:to>
                                        <p:strVal val="visible"/>
                                      </p:to>
                                    </p:set>
                                    <p:animEffect transition="in" filter="blinds(horizontal)">
                                      <p:cBhvr>
                                        <p:cTn id="71" dur="500"/>
                                        <p:tgtEl>
                                          <p:spTgt spid="95260"/>
                                        </p:tgtEl>
                                      </p:cBhvr>
                                    </p:animEffect>
                                  </p:childTnLst>
                                  <p:subTnLst>
                                    <p:audio>
                                      <p:cMediaNode>
                                        <p:cTn display="0" masterRel="sameClick">
                                          <p:stCondLst>
                                            <p:cond evt="begin" delay="0">
                                              <p:tn val="69"/>
                                            </p:cond>
                                          </p:stCondLst>
                                          <p:endCondLst>
                                            <p:cond evt="onStopAudio" delay="0">
                                              <p:tgtEl>
                                                <p:sldTgt/>
                                              </p:tgtEl>
                                            </p:cond>
                                          </p:endCondLst>
                                        </p:cTn>
                                        <p:tgtEl>
                                          <p:sndTgt r:embed="rId3" name="WHOOSH.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95262"/>
                                        </p:tgtEl>
                                        <p:attrNameLst>
                                          <p:attrName>style.visibility</p:attrName>
                                        </p:attrNameLst>
                                      </p:cBhvr>
                                      <p:to>
                                        <p:strVal val="visible"/>
                                      </p:to>
                                    </p:set>
                                    <p:animEffect transition="in" filter="blinds(horizontal)">
                                      <p:cBhvr>
                                        <p:cTn id="76" dur="500"/>
                                        <p:tgtEl>
                                          <p:spTgt spid="95262"/>
                                        </p:tgtEl>
                                      </p:cBhvr>
                                    </p:animEffect>
                                  </p:childTnLst>
                                  <p:subTnLst>
                                    <p:audio>
                                      <p:cMediaNode>
                                        <p:cTn display="0" masterRel="sameClick">
                                          <p:stCondLst>
                                            <p:cond evt="begin" delay="0">
                                              <p:tn val="74"/>
                                            </p:cond>
                                          </p:stCondLst>
                                          <p:endCondLst>
                                            <p:cond evt="onStopAudio" delay="0">
                                              <p:tgtEl>
                                                <p:sldTgt/>
                                              </p:tgtEl>
                                            </p:cond>
                                          </p:endCondLst>
                                        </p:cTn>
                                        <p:tgtEl>
                                          <p:sndTgt r:embed="rId3" name="WHOOSH.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nodeType="clickEffect">
                                  <p:stCondLst>
                                    <p:cond delay="0"/>
                                  </p:stCondLst>
                                  <p:childTnLst>
                                    <p:set>
                                      <p:cBhvr>
                                        <p:cTn id="80" dur="1" fill="hold">
                                          <p:stCondLst>
                                            <p:cond delay="0"/>
                                          </p:stCondLst>
                                        </p:cTn>
                                        <p:tgtEl>
                                          <p:spTgt spid="95263"/>
                                        </p:tgtEl>
                                        <p:attrNameLst>
                                          <p:attrName>style.visibility</p:attrName>
                                        </p:attrNameLst>
                                      </p:cBhvr>
                                      <p:to>
                                        <p:strVal val="visible"/>
                                      </p:to>
                                    </p:set>
                                    <p:animEffect transition="in" filter="blinds(horizontal)">
                                      <p:cBhvr>
                                        <p:cTn id="81" dur="500"/>
                                        <p:tgtEl>
                                          <p:spTgt spid="95263"/>
                                        </p:tgtEl>
                                      </p:cBhvr>
                                    </p:animEffect>
                                  </p:childTnLst>
                                  <p:subTnLst>
                                    <p:audio>
                                      <p:cMediaNode>
                                        <p:cTn display="0" masterRel="sameClick">
                                          <p:stCondLst>
                                            <p:cond evt="begin" delay="0">
                                              <p:tn val="79"/>
                                            </p:cond>
                                          </p:stCondLst>
                                          <p:endCondLst>
                                            <p:cond evt="onStopAudio" delay="0">
                                              <p:tgtEl>
                                                <p:sldTgt/>
                                              </p:tgtEl>
                                            </p:cond>
                                          </p:endCondLst>
                                        </p:cTn>
                                        <p:tgtEl>
                                          <p:sndTgt r:embed="rId3" name="WHOOSH.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5" fill="hold" grpId="0" nodeType="clickEffect">
                                  <p:stCondLst>
                                    <p:cond delay="0"/>
                                  </p:stCondLst>
                                  <p:childTnLst>
                                    <p:set>
                                      <p:cBhvr>
                                        <p:cTn id="85" dur="1" fill="hold">
                                          <p:stCondLst>
                                            <p:cond delay="0"/>
                                          </p:stCondLst>
                                        </p:cTn>
                                        <p:tgtEl>
                                          <p:spTgt spid="95245"/>
                                        </p:tgtEl>
                                        <p:attrNameLst>
                                          <p:attrName>style.visibility</p:attrName>
                                        </p:attrNameLst>
                                      </p:cBhvr>
                                      <p:to>
                                        <p:strVal val="visible"/>
                                      </p:to>
                                    </p:set>
                                    <p:animEffect transition="in" filter="blinds(vertical)">
                                      <p:cBhvr>
                                        <p:cTn id="86" dur="500"/>
                                        <p:tgtEl>
                                          <p:spTgt spid="95245"/>
                                        </p:tgtEl>
                                      </p:cBhvr>
                                    </p:animEffect>
                                  </p:childTnLst>
                                  <p:subTnLst>
                                    <p:audio>
                                      <p:cMediaNode>
                                        <p:cTn display="0" masterRel="sameClick">
                                          <p:stCondLst>
                                            <p:cond evt="begin" delay="0">
                                              <p:tn val="84"/>
                                            </p:cond>
                                          </p:stCondLst>
                                          <p:endCondLst>
                                            <p:cond evt="onStopAudio" delay="0">
                                              <p:tgtEl>
                                                <p:sldTgt/>
                                              </p:tgtEl>
                                            </p:cond>
                                          </p:endCondLst>
                                        </p:cTn>
                                        <p:tgtEl>
                                          <p:sndTgt r:embed="rId3" name="WHOOSH.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3" presetClass="entr" presetSubtype="5" fill="hold" nodeType="clickEffect">
                                  <p:stCondLst>
                                    <p:cond delay="0"/>
                                  </p:stCondLst>
                                  <p:childTnLst>
                                    <p:set>
                                      <p:cBhvr>
                                        <p:cTn id="90" dur="1" fill="hold">
                                          <p:stCondLst>
                                            <p:cond delay="0"/>
                                          </p:stCondLst>
                                        </p:cTn>
                                        <p:tgtEl>
                                          <p:spTgt spid="95258"/>
                                        </p:tgtEl>
                                        <p:attrNameLst>
                                          <p:attrName>style.visibility</p:attrName>
                                        </p:attrNameLst>
                                      </p:cBhvr>
                                      <p:to>
                                        <p:strVal val="visible"/>
                                      </p:to>
                                    </p:set>
                                    <p:animEffect transition="in" filter="blinds(vertical)">
                                      <p:cBhvr>
                                        <p:cTn id="91" dur="500"/>
                                        <p:tgtEl>
                                          <p:spTgt spid="95258"/>
                                        </p:tgtEl>
                                      </p:cBhvr>
                                    </p:animEffect>
                                  </p:childTnLst>
                                  <p:subTnLst>
                                    <p:audio>
                                      <p:cMediaNode>
                                        <p:cTn display="0" masterRel="sameClick">
                                          <p:stCondLst>
                                            <p:cond evt="begin" delay="0">
                                              <p:tn val="89"/>
                                            </p:cond>
                                          </p:stCondLst>
                                          <p:endCondLst>
                                            <p:cond evt="onStopAudio" delay="0">
                                              <p:tgtEl>
                                                <p:sldTgt/>
                                              </p:tgtEl>
                                            </p:cond>
                                          </p:endCondLst>
                                        </p:cTn>
                                        <p:tgtEl>
                                          <p:sndTgt r:embed="rId3" name="WHOOSH.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5" fill="hold" grpId="0" nodeType="clickEffect">
                                  <p:stCondLst>
                                    <p:cond delay="0"/>
                                  </p:stCondLst>
                                  <p:childTnLst>
                                    <p:set>
                                      <p:cBhvr>
                                        <p:cTn id="95" dur="1" fill="hold">
                                          <p:stCondLst>
                                            <p:cond delay="0"/>
                                          </p:stCondLst>
                                        </p:cTn>
                                        <p:tgtEl>
                                          <p:spTgt spid="95241"/>
                                        </p:tgtEl>
                                        <p:attrNameLst>
                                          <p:attrName>style.visibility</p:attrName>
                                        </p:attrNameLst>
                                      </p:cBhvr>
                                      <p:to>
                                        <p:strVal val="visible"/>
                                      </p:to>
                                    </p:set>
                                    <p:animEffect transition="in" filter="blinds(vertical)">
                                      <p:cBhvr>
                                        <p:cTn id="96" dur="500"/>
                                        <p:tgtEl>
                                          <p:spTgt spid="95241"/>
                                        </p:tgtEl>
                                      </p:cBhvr>
                                    </p:animEffect>
                                  </p:childTnLst>
                                  <p:subTnLst>
                                    <p:audio>
                                      <p:cMediaNode>
                                        <p:cTn display="0" masterRel="sameClick">
                                          <p:stCondLst>
                                            <p:cond evt="begin" delay="0">
                                              <p:tn val="94"/>
                                            </p:cond>
                                          </p:stCondLst>
                                          <p:endCondLst>
                                            <p:cond evt="onStopAudio" delay="0">
                                              <p:tgtEl>
                                                <p:sldTgt/>
                                              </p:tgtEl>
                                            </p:cond>
                                          </p:endCondLst>
                                        </p:cTn>
                                        <p:tgtEl>
                                          <p:sndTgt r:embed="rId3" name="WHOOSH.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95253"/>
                                        </p:tgtEl>
                                        <p:attrNameLst>
                                          <p:attrName>style.visibility</p:attrName>
                                        </p:attrNameLst>
                                      </p:cBhvr>
                                      <p:to>
                                        <p:strVal val="visible"/>
                                      </p:to>
                                    </p:set>
                                    <p:animEffect transition="in" filter="blinds(horizontal)">
                                      <p:cBhvr>
                                        <p:cTn id="101" dur="500"/>
                                        <p:tgtEl>
                                          <p:spTgt spid="95253"/>
                                        </p:tgtEl>
                                      </p:cBhvr>
                                    </p:animEffect>
                                  </p:childTnLst>
                                  <p:subTnLst>
                                    <p:audio>
                                      <p:cMediaNode>
                                        <p:cTn display="0" masterRel="sameClick">
                                          <p:stCondLst>
                                            <p:cond evt="begin" delay="0">
                                              <p:tn val="99"/>
                                            </p:cond>
                                          </p:stCondLst>
                                          <p:endCondLst>
                                            <p:cond evt="onStopAudio" delay="0">
                                              <p:tgtEl>
                                                <p:sldTgt/>
                                              </p:tgtEl>
                                            </p:cond>
                                          </p:endCondLst>
                                        </p:cTn>
                                        <p:tgtEl>
                                          <p:sndTgt r:embed="rId3" name="WHOOSH.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95252"/>
                                        </p:tgtEl>
                                        <p:attrNameLst>
                                          <p:attrName>style.visibility</p:attrName>
                                        </p:attrNameLst>
                                      </p:cBhvr>
                                      <p:to>
                                        <p:strVal val="visible"/>
                                      </p:to>
                                    </p:set>
                                    <p:animEffect transition="in" filter="blinds(horizontal)">
                                      <p:cBhvr>
                                        <p:cTn id="106" dur="500"/>
                                        <p:tgtEl>
                                          <p:spTgt spid="95252"/>
                                        </p:tgtEl>
                                      </p:cBhvr>
                                    </p:animEffect>
                                  </p:childTnLst>
                                  <p:subTnLst>
                                    <p:audio>
                                      <p:cMediaNode>
                                        <p:cTn display="0" masterRel="sameClick">
                                          <p:stCondLst>
                                            <p:cond evt="begin" delay="0">
                                              <p:tn val="104"/>
                                            </p:cond>
                                          </p:stCondLst>
                                          <p:endCondLst>
                                            <p:cond evt="onStopAudio" delay="0">
                                              <p:tgtEl>
                                                <p:sldTgt/>
                                              </p:tgtEl>
                                            </p:cond>
                                          </p:endCondLst>
                                        </p:cTn>
                                        <p:tgtEl>
                                          <p:sndTgt r:embed="rId3" name="WHOOSH.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95249"/>
                                        </p:tgtEl>
                                        <p:attrNameLst>
                                          <p:attrName>style.visibility</p:attrName>
                                        </p:attrNameLst>
                                      </p:cBhvr>
                                      <p:to>
                                        <p:strVal val="visible"/>
                                      </p:to>
                                    </p:set>
                                    <p:animEffect transition="in" filter="blinds(horizontal)">
                                      <p:cBhvr>
                                        <p:cTn id="111" dur="500"/>
                                        <p:tgtEl>
                                          <p:spTgt spid="95249"/>
                                        </p:tgtEl>
                                      </p:cBhvr>
                                    </p:animEffect>
                                  </p:childTnLst>
                                  <p:subTnLst>
                                    <p:audio>
                                      <p:cMediaNode>
                                        <p:cTn display="0" masterRel="sameClick">
                                          <p:stCondLst>
                                            <p:cond evt="begin" delay="0">
                                              <p:tn val="109"/>
                                            </p:cond>
                                          </p:stCondLst>
                                          <p:endCondLst>
                                            <p:cond evt="onStopAudio" delay="0">
                                              <p:tgtEl>
                                                <p:sldTgt/>
                                              </p:tgtEl>
                                            </p:cond>
                                          </p:endCondLst>
                                        </p:cTn>
                                        <p:tgtEl>
                                          <p:sndTgt r:embed="rId3" name="WHOOSH.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5" fill="hold" nodeType="clickEffect">
                                  <p:stCondLst>
                                    <p:cond delay="0"/>
                                  </p:stCondLst>
                                  <p:childTnLst>
                                    <p:set>
                                      <p:cBhvr>
                                        <p:cTn id="115" dur="1" fill="hold">
                                          <p:stCondLst>
                                            <p:cond delay="0"/>
                                          </p:stCondLst>
                                        </p:cTn>
                                        <p:tgtEl>
                                          <p:spTgt spid="95236"/>
                                        </p:tgtEl>
                                        <p:attrNameLst>
                                          <p:attrName>style.visibility</p:attrName>
                                        </p:attrNameLst>
                                      </p:cBhvr>
                                      <p:to>
                                        <p:strVal val="visible"/>
                                      </p:to>
                                    </p:set>
                                    <p:animEffect transition="in" filter="blinds(vertical)">
                                      <p:cBhvr>
                                        <p:cTn id="116" dur="500"/>
                                        <p:tgtEl>
                                          <p:spTgt spid="95236"/>
                                        </p:tgtEl>
                                      </p:cBhvr>
                                    </p:animEffect>
                                  </p:childTnLst>
                                  <p:subTnLst>
                                    <p:audio>
                                      <p:cMediaNode>
                                        <p:cTn display="0" masterRel="sameClick">
                                          <p:stCondLst>
                                            <p:cond evt="begin" delay="0">
                                              <p:tn val="114"/>
                                            </p:cond>
                                          </p:stCondLst>
                                          <p:endCondLst>
                                            <p:cond evt="onStopAudio" delay="0">
                                              <p:tgtEl>
                                                <p:sldTgt/>
                                              </p:tgtEl>
                                            </p:cond>
                                          </p:endCondLst>
                                        </p:cTn>
                                        <p:tgtEl>
                                          <p:sndTgt r:embed="rId3" name="WHOOSH.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3" presetClass="entr" presetSubtype="5" fill="hold" grpId="0" nodeType="clickEffect">
                                  <p:stCondLst>
                                    <p:cond delay="0"/>
                                  </p:stCondLst>
                                  <p:childTnLst>
                                    <p:set>
                                      <p:cBhvr>
                                        <p:cTn id="120" dur="1" fill="hold">
                                          <p:stCondLst>
                                            <p:cond delay="0"/>
                                          </p:stCondLst>
                                        </p:cTn>
                                        <p:tgtEl>
                                          <p:spTgt spid="95264"/>
                                        </p:tgtEl>
                                        <p:attrNameLst>
                                          <p:attrName>style.visibility</p:attrName>
                                        </p:attrNameLst>
                                      </p:cBhvr>
                                      <p:to>
                                        <p:strVal val="visible"/>
                                      </p:to>
                                    </p:set>
                                    <p:animEffect transition="in" filter="blinds(vertical)">
                                      <p:cBhvr>
                                        <p:cTn id="121" dur="500"/>
                                        <p:tgtEl>
                                          <p:spTgt spid="95264"/>
                                        </p:tgtEl>
                                      </p:cBhvr>
                                    </p:animEffect>
                                  </p:childTnLst>
                                  <p:subTnLst>
                                    <p:audio>
                                      <p:cMediaNode>
                                        <p:cTn display="0" masterRel="sameClick">
                                          <p:stCondLst>
                                            <p:cond evt="begin" delay="0">
                                              <p:tn val="119"/>
                                            </p:cond>
                                          </p:stCondLst>
                                          <p:endCondLst>
                                            <p:cond evt="onStopAudio" delay="0">
                                              <p:tgtEl>
                                                <p:sldTgt/>
                                              </p:tgtEl>
                                            </p:cond>
                                          </p:endCondLst>
                                        </p:cTn>
                                        <p:tgtEl>
                                          <p:sndTgt r:embed="rId3" name="WHOOSH.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95242"/>
                                        </p:tgtEl>
                                        <p:attrNameLst>
                                          <p:attrName>style.visibility</p:attrName>
                                        </p:attrNameLst>
                                      </p:cBhvr>
                                      <p:to>
                                        <p:strVal val="visible"/>
                                      </p:to>
                                    </p:set>
                                    <p:animEffect transition="in" filter="blinds(horizontal)">
                                      <p:cBhvr>
                                        <p:cTn id="126" dur="500"/>
                                        <p:tgtEl>
                                          <p:spTgt spid="95242"/>
                                        </p:tgtEl>
                                      </p:cBhvr>
                                    </p:animEffect>
                                  </p:childTnLst>
                                  <p:subTnLst>
                                    <p:audio>
                                      <p:cMediaNode>
                                        <p:cTn display="0" masterRel="sameClick">
                                          <p:stCondLst>
                                            <p:cond evt="begin" delay="0">
                                              <p:tn val="124"/>
                                            </p:cond>
                                          </p:stCondLst>
                                          <p:endCondLst>
                                            <p:cond evt="onStopAudio" delay="0">
                                              <p:tgtEl>
                                                <p:sldTgt/>
                                              </p:tgtEl>
                                            </p:cond>
                                          </p:endCondLst>
                                        </p:cTn>
                                        <p:tgtEl>
                                          <p:sndTgt r:embed="rId3" name="WHOOSH.WAV"/>
                                        </p:tgtEl>
                                      </p:cMediaNode>
                                    </p:audio>
                                  </p:sub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95254"/>
                                        </p:tgtEl>
                                        <p:attrNameLst>
                                          <p:attrName>style.visibility</p:attrName>
                                        </p:attrNameLst>
                                      </p:cBhvr>
                                      <p:to>
                                        <p:strVal val="visible"/>
                                      </p:to>
                                    </p:set>
                                    <p:animEffect transition="in" filter="blinds(horizontal)">
                                      <p:cBhvr>
                                        <p:cTn id="131" dur="500"/>
                                        <p:tgtEl>
                                          <p:spTgt spid="95254"/>
                                        </p:tgtEl>
                                      </p:cBhvr>
                                    </p:animEffect>
                                  </p:childTnLst>
                                  <p:subTnLst>
                                    <p:audio>
                                      <p:cMediaNode>
                                        <p:cTn display="0" masterRel="sameClick">
                                          <p:stCondLst>
                                            <p:cond evt="begin" delay="0">
                                              <p:tn val="129"/>
                                            </p:cond>
                                          </p:stCondLst>
                                          <p:endCondLst>
                                            <p:cond evt="onStopAudio" delay="0">
                                              <p:tgtEl>
                                                <p:sldTgt/>
                                              </p:tgtEl>
                                            </p:cond>
                                          </p:endCondLst>
                                        </p:cTn>
                                        <p:tgtEl>
                                          <p:sndTgt r:embed="rId3" name="WHOOSH.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3" presetClass="entr" presetSubtype="10" fill="hold" nodeType="clickEffect">
                                  <p:stCondLst>
                                    <p:cond delay="0"/>
                                  </p:stCondLst>
                                  <p:childTnLst>
                                    <p:set>
                                      <p:cBhvr>
                                        <p:cTn id="135" dur="1" fill="hold">
                                          <p:stCondLst>
                                            <p:cond delay="0"/>
                                          </p:stCondLst>
                                        </p:cTn>
                                        <p:tgtEl>
                                          <p:spTgt spid="95248"/>
                                        </p:tgtEl>
                                        <p:attrNameLst>
                                          <p:attrName>style.visibility</p:attrName>
                                        </p:attrNameLst>
                                      </p:cBhvr>
                                      <p:to>
                                        <p:strVal val="visible"/>
                                      </p:to>
                                    </p:set>
                                    <p:animEffect transition="in" filter="blinds(horizontal)">
                                      <p:cBhvr>
                                        <p:cTn id="136" dur="500"/>
                                        <p:tgtEl>
                                          <p:spTgt spid="95248"/>
                                        </p:tgtEl>
                                      </p:cBhvr>
                                    </p:animEffect>
                                  </p:childTnLst>
                                  <p:subTnLst>
                                    <p:audio>
                                      <p:cMediaNode>
                                        <p:cTn display="0" masterRel="sameClick">
                                          <p:stCondLst>
                                            <p:cond evt="begin" delay="0">
                                              <p:tn val="134"/>
                                            </p:cond>
                                          </p:stCondLst>
                                          <p:endCondLst>
                                            <p:cond evt="onStopAudio" delay="0">
                                              <p:tgtEl>
                                                <p:sldTgt/>
                                              </p:tgtEl>
                                            </p:cond>
                                          </p:endCondLst>
                                        </p:cTn>
                                        <p:tgtEl>
                                          <p:sndTgt r:embed="rId3" name="WHOOSH.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95247"/>
                                        </p:tgtEl>
                                        <p:attrNameLst>
                                          <p:attrName>style.visibility</p:attrName>
                                        </p:attrNameLst>
                                      </p:cBhvr>
                                      <p:to>
                                        <p:strVal val="visible"/>
                                      </p:to>
                                    </p:set>
                                    <p:animEffect transition="in" filter="blinds(horizontal)">
                                      <p:cBhvr>
                                        <p:cTn id="141" dur="500"/>
                                        <p:tgtEl>
                                          <p:spTgt spid="95247"/>
                                        </p:tgtEl>
                                      </p:cBhvr>
                                    </p:animEffect>
                                  </p:childTnLst>
                                  <p:subTnLst>
                                    <p:audio>
                                      <p:cMediaNode>
                                        <p:cTn display="0" masterRel="sameClick">
                                          <p:stCondLst>
                                            <p:cond evt="begin" delay="0">
                                              <p:tn val="139"/>
                                            </p:cond>
                                          </p:stCondLst>
                                          <p:endCondLst>
                                            <p:cond evt="onStopAudio" delay="0">
                                              <p:tgtEl>
                                                <p:sldTgt/>
                                              </p:tgtEl>
                                            </p:cond>
                                          </p:endCondLst>
                                        </p:cTn>
                                        <p:tgtEl>
                                          <p:sndTgt r:embed="rId3" name="WHOOSH.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95246"/>
                                        </p:tgtEl>
                                        <p:attrNameLst>
                                          <p:attrName>style.visibility</p:attrName>
                                        </p:attrNameLst>
                                      </p:cBhvr>
                                      <p:to>
                                        <p:strVal val="visible"/>
                                      </p:to>
                                    </p:set>
                                    <p:animEffect transition="in" filter="blinds(horizontal)">
                                      <p:cBhvr>
                                        <p:cTn id="146" dur="500"/>
                                        <p:tgtEl>
                                          <p:spTgt spid="95246"/>
                                        </p:tgtEl>
                                      </p:cBhvr>
                                    </p:animEffect>
                                  </p:childTnLst>
                                  <p:subTnLst>
                                    <p:audio>
                                      <p:cMediaNode>
                                        <p:cTn display="0" masterRel="sameClick">
                                          <p:stCondLst>
                                            <p:cond evt="begin" delay="0">
                                              <p:tn val="144"/>
                                            </p:cond>
                                          </p:stCondLst>
                                          <p:endCondLst>
                                            <p:cond evt="onStopAudio" delay="0">
                                              <p:tgtEl>
                                                <p:sldTgt/>
                                              </p:tgtEl>
                                            </p:cond>
                                          </p:endCondLst>
                                        </p:cTn>
                                        <p:tgtEl>
                                          <p:sndTgt r:embed="rId3" name="WHOOSH.WAV"/>
                                        </p:tgtEl>
                                      </p:cMediaNode>
                                    </p:audio>
                                  </p:subTnLst>
                                </p:cTn>
                              </p:par>
                            </p:childTnLst>
                          </p:cTn>
                        </p:par>
                      </p:childTnLst>
                    </p:cTn>
                  </p:par>
                  <p:par>
                    <p:cTn id="147" fill="hold" nodeType="clickPar">
                      <p:stCondLst>
                        <p:cond delay="indefinite"/>
                      </p:stCondLst>
                      <p:childTnLst>
                        <p:par>
                          <p:cTn id="148" fill="hold" nodeType="withGroup">
                            <p:stCondLst>
                              <p:cond delay="0"/>
                            </p:stCondLst>
                            <p:childTnLst>
                              <p:par>
                                <p:cTn id="149" presetID="3" presetClass="entr" presetSubtype="5" fill="hold" nodeType="clickEffect">
                                  <p:stCondLst>
                                    <p:cond delay="0"/>
                                  </p:stCondLst>
                                  <p:childTnLst>
                                    <p:set>
                                      <p:cBhvr>
                                        <p:cTn id="150" dur="1" fill="hold">
                                          <p:stCondLst>
                                            <p:cond delay="0"/>
                                          </p:stCondLst>
                                        </p:cTn>
                                        <p:tgtEl>
                                          <p:spTgt spid="95237"/>
                                        </p:tgtEl>
                                        <p:attrNameLst>
                                          <p:attrName>style.visibility</p:attrName>
                                        </p:attrNameLst>
                                      </p:cBhvr>
                                      <p:to>
                                        <p:strVal val="visible"/>
                                      </p:to>
                                    </p:set>
                                    <p:animEffect transition="in" filter="blinds(vertical)">
                                      <p:cBhvr>
                                        <p:cTn id="151" dur="500"/>
                                        <p:tgtEl>
                                          <p:spTgt spid="95237"/>
                                        </p:tgtEl>
                                      </p:cBhvr>
                                    </p:animEffect>
                                  </p:childTnLst>
                                  <p:subTnLst>
                                    <p:audio>
                                      <p:cMediaNode>
                                        <p:cTn display="0" masterRel="sameClick">
                                          <p:stCondLst>
                                            <p:cond evt="begin" delay="0">
                                              <p:tn val="149"/>
                                            </p:cond>
                                          </p:stCondLst>
                                          <p:endCondLst>
                                            <p:cond evt="onStopAudio" delay="0">
                                              <p:tgtEl>
                                                <p:sldTgt/>
                                              </p:tgtEl>
                                            </p:cond>
                                          </p:endCondLst>
                                        </p:cTn>
                                        <p:tgtEl>
                                          <p:sndTgt r:embed="rId3" name="WHOOSH.WAV"/>
                                        </p:tgtEl>
                                      </p:cMediaNode>
                                    </p:audio>
                                  </p:subTnLst>
                                </p:cTn>
                              </p:par>
                            </p:childTnLst>
                          </p:cTn>
                        </p:par>
                      </p:childTnLst>
                    </p:cTn>
                  </p:par>
                  <p:par>
                    <p:cTn id="152" fill="hold" nodeType="clickPar">
                      <p:stCondLst>
                        <p:cond delay="indefinite"/>
                      </p:stCondLst>
                      <p:childTnLst>
                        <p:par>
                          <p:cTn id="153" fill="hold" nodeType="withGroup">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95257"/>
                                        </p:tgtEl>
                                        <p:attrNameLst>
                                          <p:attrName>style.visibility</p:attrName>
                                        </p:attrNameLst>
                                      </p:cBhvr>
                                      <p:to>
                                        <p:strVal val="visible"/>
                                      </p:to>
                                    </p:set>
                                    <p:animEffect transition="in" filter="blinds(horizontal)">
                                      <p:cBhvr>
                                        <p:cTn id="156" dur="500"/>
                                        <p:tgtEl>
                                          <p:spTgt spid="95257"/>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 presetClass="entr" presetSubtype="10" fill="hold" nodeType="clickEffect">
                                  <p:stCondLst>
                                    <p:cond delay="0"/>
                                  </p:stCondLst>
                                  <p:childTnLst>
                                    <p:set>
                                      <p:cBhvr>
                                        <p:cTn id="160" dur="1" fill="hold">
                                          <p:stCondLst>
                                            <p:cond delay="0"/>
                                          </p:stCondLst>
                                        </p:cTn>
                                        <p:tgtEl>
                                          <p:spTgt spid="95261"/>
                                        </p:tgtEl>
                                        <p:attrNameLst>
                                          <p:attrName>style.visibility</p:attrName>
                                        </p:attrNameLst>
                                      </p:cBhvr>
                                      <p:to>
                                        <p:strVal val="visible"/>
                                      </p:to>
                                    </p:set>
                                    <p:animEffect transition="in" filter="blinds(horizontal)">
                                      <p:cBhvr>
                                        <p:cTn id="161" dur="500"/>
                                        <p:tgtEl>
                                          <p:spTgt spid="95261"/>
                                        </p:tgtEl>
                                      </p:cBhvr>
                                    </p:animEffect>
                                  </p:childTnLst>
                                  <p:subTnLst>
                                    <p:audio>
                                      <p:cMediaNode>
                                        <p:cTn display="0" masterRel="sameClick">
                                          <p:stCondLst>
                                            <p:cond evt="begin" delay="0">
                                              <p:tn val="15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p:bldP spid="95240" grpId="0" autoUpdateAnimBg="0"/>
      <p:bldP spid="95241" grpId="0" autoUpdateAnimBg="0"/>
      <p:bldP spid="95242" grpId="0" autoUpdateAnimBg="0"/>
      <p:bldP spid="95243" grpId="0" autoUpdateAnimBg="0"/>
      <p:bldP spid="95244" grpId="0" build="p" autoUpdateAnimBg="0"/>
      <p:bldP spid="95245" grpId="0" autoUpdateAnimBg="0"/>
      <p:bldP spid="95246" grpId="0" autoUpdateAnimBg="0"/>
      <p:bldP spid="95247" grpId="0" animBg="1" autoUpdateAnimBg="0"/>
      <p:bldP spid="95249" grpId="0" animBg="1" autoUpdateAnimBg="0"/>
      <p:bldP spid="95250" grpId="0" animBg="1" autoUpdateAnimBg="0"/>
      <p:bldP spid="95253" grpId="0" autoUpdateAnimBg="0"/>
      <p:bldP spid="95254" grpId="0" autoUpdateAnimBg="0"/>
      <p:bldP spid="95255" grpId="0" build="p" autoUpdateAnimBg="0"/>
      <p:bldP spid="95256" grpId="0" animBg="1" autoUpdateAnimBg="0"/>
      <p:bldP spid="95257" grpId="0" animBg="1"/>
      <p:bldP spid="95259" grpId="0" autoUpdateAnimBg="0"/>
      <p:bldP spid="95260" grpId="0" autoUpdateAnimBg="0"/>
      <p:bldP spid="95262" grpId="0" animBg="1" autoUpdateAnimBg="0"/>
      <p:bldP spid="9526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xmlns="" id="{FFE6EE9E-1421-4B84-B55A-B96DC9652567}"/>
              </a:ext>
            </a:extLst>
          </p:cNvPr>
          <p:cNvSpPr>
            <a:spLocks noGrp="1"/>
          </p:cNvSpPr>
          <p:nvPr>
            <p:ph type="title"/>
          </p:nvPr>
        </p:nvSpPr>
        <p:spPr>
          <a:xfrm>
            <a:off x="636181" y="301329"/>
            <a:ext cx="10515600" cy="921415"/>
          </a:xfrm>
        </p:spPr>
        <p:txBody>
          <a:bodyPr/>
          <a:lstStyle/>
          <a:p>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องค์ประกอบของ </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TOR</a:t>
            </a:r>
            <a:endPar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538CC7D1-B625-48F2-BE90-A92C42E60669}"/>
              </a:ext>
            </a:extLst>
          </p:cNvPr>
          <p:cNvSpPr>
            <a:spLocks noGrp="1"/>
          </p:cNvSpPr>
          <p:nvPr>
            <p:ph idx="1"/>
          </p:nvPr>
        </p:nvSpPr>
        <p:spPr>
          <a:xfrm>
            <a:off x="636181" y="1484314"/>
            <a:ext cx="10411047" cy="3906393"/>
          </a:xfrm>
        </p:spPr>
        <p:txBody>
          <a:bodyPr/>
          <a:lstStyle/>
          <a:p>
            <a:pPr marL="514350" indent="-51435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ผลลัพธ์หรือวัตถุประสงค์ที่ต้องการ รวมทั้งตัวชี้วัดหลักด้านเวลา ปริมาณ คุณภาพ หรือคุณลักษณะที่เหมาะสมในการใช้ประโยชน์ </a:t>
            </a:r>
          </a:p>
          <a:p>
            <a:pPr marL="514350" indent="-51435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ผลผลิตหรือวิธีการ และกิจกรรมที่จะต้องดำเนินการ</a:t>
            </a:r>
          </a:p>
          <a:p>
            <a:pPr marL="514350" indent="-51435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ขอบเขตในการลงทุน หรือกรอบวงเงินที่จะใช้ในการดำเนินการ</a:t>
            </a:r>
          </a:p>
          <a:p>
            <a:pPr marL="514350" indent="-51435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ผู้ใช้ประโยชน์ของโครงการ  รวมถึงผู้มีส่วนได้ส่วนเสีย</a:t>
            </a:r>
          </a:p>
          <a:p>
            <a:pPr marL="514350" indent="-51435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อายุในการใช้งานโครงการ และผลประโยชน์ที่คาดว่าจะได้รับ</a:t>
            </a:r>
          </a:p>
          <a:p>
            <a:pPr marL="514350" indent="-51435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องค์ประกอบด้านอื่น ๆที่สำคัญ</a:t>
            </a:r>
          </a:p>
          <a:p>
            <a:pPr marL="514350" indent="-514350">
              <a:buFontTx/>
              <a:buAutoNum type="thaiNumPeriod"/>
            </a:pPr>
            <a:endPar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514350" indent="-514350">
              <a:buFontTx/>
              <a:buAutoNum type="thaiNumPeriod"/>
            </a:pPr>
            <a:endPar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514350" indent="-514350">
              <a:buFontTx/>
              <a:buAutoNum type="thaiNumPeriod"/>
            </a:pPr>
            <a:endPar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51204" name="Date Placeholder 3">
            <a:extLst>
              <a:ext uri="{FF2B5EF4-FFF2-40B4-BE49-F238E27FC236}">
                <a16:creationId xmlns:a16="http://schemas.microsoft.com/office/drawing/2014/main" xmlns="" id="{A9660EDA-AA94-48F0-A5EA-C48CAA894CB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C6657924-908E-4354-A37B-1EDF41D791D4}" type="datetime1">
              <a:rPr lang="th-TH" altLang="th-TH" sz="1200" smtClean="0"/>
              <a:t>13/06/61</a:t>
            </a:fld>
            <a:endParaRPr lang="th-TH" altLang="th-TH" sz="1200" dirty="0"/>
          </a:p>
        </p:txBody>
      </p:sp>
      <p:sp>
        <p:nvSpPr>
          <p:cNvPr id="51205" name="Footer Placeholder 4">
            <a:extLst>
              <a:ext uri="{FF2B5EF4-FFF2-40B4-BE49-F238E27FC236}">
                <a16:creationId xmlns:a16="http://schemas.microsoft.com/office/drawing/2014/main" xmlns="" id="{96AECB2F-17C4-4494-BEC3-6B24337605A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47A322FB-0EA9-4EA9-8CF0-49D730338D0B}"/>
              </a:ext>
            </a:extLst>
          </p:cNvPr>
          <p:cNvSpPr>
            <a:spLocks noGrp="1"/>
          </p:cNvSpPr>
          <p:nvPr>
            <p:ph type="sldNum" sz="quarter" idx="12"/>
          </p:nvPr>
        </p:nvSpPr>
        <p:spPr/>
        <p:txBody>
          <a:bodyPr/>
          <a:lstStyle/>
          <a:p>
            <a:fld id="{C282B086-F66A-4C26-BA61-410FF86DE88D}" type="slidenum">
              <a:rPr lang="en-US" smtClean="0"/>
              <a:t>21</a:t>
            </a:fld>
            <a:endParaRPr lang="en-US" dirty="0"/>
          </a:p>
        </p:txBody>
      </p:sp>
    </p:spTree>
    <p:extLst>
      <p:ext uri="{BB962C8B-B14F-4D97-AF65-F5344CB8AC3E}">
        <p14:creationId xmlns:p14="http://schemas.microsoft.com/office/powerpoint/2010/main" val="2630383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Date Placeholder 2">
            <a:extLst>
              <a:ext uri="{FF2B5EF4-FFF2-40B4-BE49-F238E27FC236}">
                <a16:creationId xmlns:a16="http://schemas.microsoft.com/office/drawing/2014/main" xmlns="" id="{332750EC-669B-4CD9-940A-D7FD177880A8}"/>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DE2B905B-9538-42DC-860A-3D7926BAC069}" type="datetime1">
              <a:rPr lang="th-TH" altLang="th-TH" sz="1200" smtClean="0"/>
              <a:t>13/06/61</a:t>
            </a:fld>
            <a:endParaRPr lang="th-TH" altLang="th-TH" sz="1200" dirty="0"/>
          </a:p>
        </p:txBody>
      </p:sp>
      <p:sp>
        <p:nvSpPr>
          <p:cNvPr id="52229" name="Footer Placeholder 3">
            <a:extLst>
              <a:ext uri="{FF2B5EF4-FFF2-40B4-BE49-F238E27FC236}">
                <a16:creationId xmlns:a16="http://schemas.microsoft.com/office/drawing/2014/main" xmlns="" id="{4EEA7CC9-0F55-40D3-A81D-003B032FD5B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pic>
        <p:nvPicPr>
          <p:cNvPr id="7" name="Picture 6">
            <a:extLst>
              <a:ext uri="{FF2B5EF4-FFF2-40B4-BE49-F238E27FC236}">
                <a16:creationId xmlns:a16="http://schemas.microsoft.com/office/drawing/2014/main" xmlns="" id="{FF80BA84-48A9-4B68-9E18-183546F608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45276"/>
            <a:ext cx="12192000" cy="1924835"/>
          </a:xfrm>
          <a:prstGeom prst="rect">
            <a:avLst/>
          </a:prstGeom>
        </p:spPr>
      </p:pic>
      <p:sp>
        <p:nvSpPr>
          <p:cNvPr id="3" name="Rectangle 2">
            <a:extLst>
              <a:ext uri="{FF2B5EF4-FFF2-40B4-BE49-F238E27FC236}">
                <a16:creationId xmlns:a16="http://schemas.microsoft.com/office/drawing/2014/main" xmlns="" id="{B22AB628-D45F-4B36-A9A0-188C794CD9A6}"/>
              </a:ext>
            </a:extLst>
          </p:cNvPr>
          <p:cNvSpPr/>
          <p:nvPr/>
        </p:nvSpPr>
        <p:spPr>
          <a:xfrm>
            <a:off x="3678148" y="1996226"/>
            <a:ext cx="7756989" cy="1077218"/>
          </a:xfrm>
          <a:prstGeom prst="rect">
            <a:avLst/>
          </a:prstGeom>
        </p:spPr>
        <p:txBody>
          <a:bodyPr wrap="square">
            <a:spAutoFit/>
          </a:bodyPr>
          <a:lstStyle/>
          <a:p>
            <a:pPr lvl="0" algn="r"/>
            <a:r>
              <a:rPr lang="th-TH" sz="3200" dirty="0">
                <a:solidFill>
                  <a:srgbClr val="C00000"/>
                </a:solidFill>
                <a:latin typeface="Tahoma" pitchFamily="34" charset="0"/>
                <a:ea typeface="Tahoma" pitchFamily="34" charset="0"/>
                <a:cs typeface="Tahoma" pitchFamily="34" charset="0"/>
              </a:rPr>
              <a:t>ส่วนที่สาม</a:t>
            </a:r>
            <a:r>
              <a:rPr lang="en-GB" sz="3200" dirty="0">
                <a:solidFill>
                  <a:srgbClr val="C00000"/>
                </a:solidFill>
                <a:latin typeface="Tahoma" pitchFamily="34" charset="0"/>
                <a:ea typeface="Tahoma" pitchFamily="34" charset="0"/>
                <a:cs typeface="Tahoma" pitchFamily="34" charset="0"/>
              </a:rPr>
              <a:t> :                             </a:t>
            </a:r>
            <a:r>
              <a:rPr lang="th-TH" sz="3200" dirty="0">
                <a:solidFill>
                  <a:srgbClr val="C00000"/>
                </a:solidFill>
                <a:latin typeface="Tahoma" pitchFamily="34" charset="0"/>
                <a:ea typeface="Tahoma" pitchFamily="34" charset="0"/>
                <a:cs typeface="Tahoma" pitchFamily="34" charset="0"/>
              </a:rPr>
              <a:t>                                            เครื่องมือทางความคิดในการวางแผนโครงการ</a:t>
            </a:r>
          </a:p>
        </p:txBody>
      </p:sp>
      <p:sp>
        <p:nvSpPr>
          <p:cNvPr id="2" name="Slide Number Placeholder 1">
            <a:extLst>
              <a:ext uri="{FF2B5EF4-FFF2-40B4-BE49-F238E27FC236}">
                <a16:creationId xmlns:a16="http://schemas.microsoft.com/office/drawing/2014/main" xmlns="" id="{B215AE9B-C277-404A-936C-5547F4A13EF8}"/>
              </a:ext>
            </a:extLst>
          </p:cNvPr>
          <p:cNvSpPr>
            <a:spLocks noGrp="1"/>
          </p:cNvSpPr>
          <p:nvPr>
            <p:ph type="sldNum" sz="quarter" idx="12"/>
          </p:nvPr>
        </p:nvSpPr>
        <p:spPr/>
        <p:txBody>
          <a:bodyPr/>
          <a:lstStyle/>
          <a:p>
            <a:fld id="{C282B086-F66A-4C26-BA61-410FF86DE88D}" type="slidenum">
              <a:rPr lang="en-US" smtClean="0"/>
              <a:t>22</a:t>
            </a:fld>
            <a:endParaRPr lang="en-US" dirty="0"/>
          </a:p>
        </p:txBody>
      </p:sp>
    </p:spTree>
    <p:extLst>
      <p:ext uri="{BB962C8B-B14F-4D97-AF65-F5344CB8AC3E}">
        <p14:creationId xmlns:p14="http://schemas.microsoft.com/office/powerpoint/2010/main" val="3870741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xmlns="" id="{112309C1-C07D-4F96-9349-179A296BFD3A}"/>
              </a:ext>
            </a:extLst>
          </p:cNvPr>
          <p:cNvSpPr>
            <a:spLocks noGrp="1"/>
          </p:cNvSpPr>
          <p:nvPr>
            <p:ph type="title"/>
          </p:nvPr>
        </p:nvSpPr>
        <p:spPr>
          <a:xfrm>
            <a:off x="838200" y="620713"/>
            <a:ext cx="8109155" cy="563562"/>
          </a:xfrm>
        </p:spPr>
        <p:txBody>
          <a:bodyPr>
            <a:normAutofit/>
          </a:bodyPr>
          <a:lstStyle/>
          <a:p>
            <a:pPr eaLnBrk="1" hangingPunct="1"/>
            <a:r>
              <a:rPr lang="th-TH" alt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เครื่องมือทางความคิดในการวางแผนโครงการ</a:t>
            </a:r>
          </a:p>
        </p:txBody>
      </p:sp>
      <p:sp>
        <p:nvSpPr>
          <p:cNvPr id="3" name="Content Placeholder 2">
            <a:extLst>
              <a:ext uri="{FF2B5EF4-FFF2-40B4-BE49-F238E27FC236}">
                <a16:creationId xmlns:a16="http://schemas.microsoft.com/office/drawing/2014/main" xmlns="" id="{BF3DF273-158A-4E76-B1E5-2BAD137D9142}"/>
              </a:ext>
            </a:extLst>
          </p:cNvPr>
          <p:cNvSpPr>
            <a:spLocks noGrp="1"/>
          </p:cNvSpPr>
          <p:nvPr>
            <p:ph idx="1"/>
          </p:nvPr>
        </p:nvSpPr>
        <p:spPr/>
        <p:txBody>
          <a:bodyPr/>
          <a:lstStyle/>
          <a:p>
            <a:pPr eaLnBrk="1" hangingPunct="1">
              <a:defRPr/>
            </a:pPr>
            <a:r>
              <a:rPr lang="th-TH" dirty="0">
                <a:solidFill>
                  <a:srgbClr val="000099"/>
                </a:solidFill>
                <a:latin typeface="Tahoma" panose="020B0604030504040204" pitchFamily="34" charset="0"/>
                <a:ea typeface="Tahoma" panose="020B0604030504040204" pitchFamily="34" charset="0"/>
                <a:cs typeface="Tahoma" panose="020B0604030504040204" pitchFamily="34" charset="0"/>
              </a:rPr>
              <a:t>เพื่อให้การวางแผนโครงการมีความสมบูรณ์ ควรใช้เครื่องมือทางความคิดที่สำคัญประกอบด้วย</a:t>
            </a:r>
          </a:p>
          <a:p>
            <a:pPr marL="514350" indent="-514350">
              <a:buFont typeface="+mj-cs"/>
              <a:buAutoNum type="thaiNumPeriod"/>
              <a:defRPr/>
            </a:pPr>
            <a:r>
              <a:rPr lang="th-TH" dirty="0">
                <a:solidFill>
                  <a:srgbClr val="000099"/>
                </a:solidFill>
                <a:latin typeface="Tahoma" panose="020B0604030504040204" pitchFamily="34" charset="0"/>
                <a:ea typeface="Tahoma" panose="020B0604030504040204" pitchFamily="34" charset="0"/>
                <a:cs typeface="Tahoma" panose="020B0604030504040204" pitchFamily="34" charset="0"/>
              </a:rPr>
              <a:t>กระบวนการแก้ปัญหา </a:t>
            </a:r>
            <a:r>
              <a:rPr lang="en-US" dirty="0">
                <a:solidFill>
                  <a:srgbClr val="000099"/>
                </a:solidFill>
                <a:latin typeface="Tahoma" panose="020B0604030504040204" pitchFamily="34" charset="0"/>
                <a:ea typeface="Tahoma" panose="020B0604030504040204" pitchFamily="34" charset="0"/>
                <a:cs typeface="Tahoma" panose="020B0604030504040204" pitchFamily="34" charset="0"/>
              </a:rPr>
              <a:t>(Problem solving process)</a:t>
            </a:r>
          </a:p>
          <a:p>
            <a:pPr marL="514350" indent="-514350">
              <a:buFont typeface="+mj-cs"/>
              <a:buAutoNum type="thaiNumPeriod"/>
              <a:defRPr/>
            </a:pPr>
            <a:r>
              <a:rPr lang="th-TH" dirty="0">
                <a:solidFill>
                  <a:srgbClr val="000099"/>
                </a:solidFill>
                <a:latin typeface="Tahoma" panose="020B0604030504040204" pitchFamily="34" charset="0"/>
                <a:ea typeface="Tahoma" panose="020B0604030504040204" pitchFamily="34" charset="0"/>
                <a:cs typeface="Tahoma" panose="020B0604030504040204" pitchFamily="34" charset="0"/>
              </a:rPr>
              <a:t>กระบวนการและเนื้อหาของวิธีการ </a:t>
            </a:r>
            <a:r>
              <a:rPr lang="en-US" dirty="0">
                <a:solidFill>
                  <a:srgbClr val="000099"/>
                </a:solidFill>
                <a:latin typeface="Tahoma" panose="020B0604030504040204" pitchFamily="34" charset="0"/>
                <a:ea typeface="Tahoma" panose="020B0604030504040204" pitchFamily="34" charset="0"/>
                <a:cs typeface="Tahoma" panose="020B0604030504040204" pitchFamily="34" charset="0"/>
              </a:rPr>
              <a:t>(Process and substance of means or methods)</a:t>
            </a:r>
          </a:p>
          <a:p>
            <a:pPr marL="514350" indent="-514350">
              <a:buFont typeface="+mj-cs"/>
              <a:buAutoNum type="thaiNumPeriod"/>
              <a:defRPr/>
            </a:pPr>
            <a:r>
              <a:rPr lang="th-TH" dirty="0">
                <a:solidFill>
                  <a:srgbClr val="000099"/>
                </a:solidFill>
                <a:latin typeface="Tahoma" panose="020B0604030504040204" pitchFamily="34" charset="0"/>
                <a:ea typeface="Tahoma" panose="020B0604030504040204" pitchFamily="34" charset="0"/>
                <a:cs typeface="Tahoma" panose="020B0604030504040204" pitchFamily="34" charset="0"/>
              </a:rPr>
              <a:t>ความคิดสร้างสรรค์ </a:t>
            </a:r>
            <a:r>
              <a:rPr lang="en-US" dirty="0">
                <a:solidFill>
                  <a:srgbClr val="000099"/>
                </a:solidFill>
                <a:latin typeface="Tahoma" panose="020B0604030504040204" pitchFamily="34" charset="0"/>
                <a:ea typeface="Tahoma" panose="020B0604030504040204" pitchFamily="34" charset="0"/>
                <a:cs typeface="Tahoma" panose="020B0604030504040204" pitchFamily="34" charset="0"/>
              </a:rPr>
              <a:t>(Creative thinking)</a:t>
            </a:r>
          </a:p>
          <a:p>
            <a:pPr marL="514350" indent="-514350">
              <a:buFont typeface="+mj-cs"/>
              <a:buAutoNum type="thaiNumPeriod"/>
              <a:defRPr/>
            </a:pPr>
            <a:r>
              <a:rPr lang="th-TH" dirty="0">
                <a:solidFill>
                  <a:srgbClr val="000099"/>
                </a:solidFill>
                <a:latin typeface="Tahoma" panose="020B0604030504040204" pitchFamily="34" charset="0"/>
                <a:ea typeface="Tahoma" panose="020B0604030504040204" pitchFamily="34" charset="0"/>
                <a:cs typeface="Tahoma" panose="020B0604030504040204" pitchFamily="34" charset="0"/>
              </a:rPr>
              <a:t>กระบวนการตัดสินใจ </a:t>
            </a:r>
            <a:r>
              <a:rPr lang="en-US" dirty="0">
                <a:solidFill>
                  <a:srgbClr val="000099"/>
                </a:solidFill>
                <a:latin typeface="Tahoma" panose="020B0604030504040204" pitchFamily="34" charset="0"/>
                <a:ea typeface="Tahoma" panose="020B0604030504040204" pitchFamily="34" charset="0"/>
                <a:cs typeface="Tahoma" panose="020B0604030504040204" pitchFamily="34" charset="0"/>
              </a:rPr>
              <a:t>(Decision making process)</a:t>
            </a:r>
            <a:endParaRPr 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53252" name="Date Placeholder 1">
            <a:extLst>
              <a:ext uri="{FF2B5EF4-FFF2-40B4-BE49-F238E27FC236}">
                <a16:creationId xmlns:a16="http://schemas.microsoft.com/office/drawing/2014/main" xmlns="" id="{73293F1D-0685-4E15-AB5B-172C4FFB6DC8}"/>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0D9B53D1-E974-4156-A9F1-09126A689F38}" type="datetime1">
              <a:rPr lang="th-TH" altLang="th-TH" sz="1200" smtClean="0"/>
              <a:t>13/06/61</a:t>
            </a:fld>
            <a:endParaRPr lang="th-TH" altLang="th-TH" sz="1200" dirty="0"/>
          </a:p>
        </p:txBody>
      </p:sp>
      <p:sp>
        <p:nvSpPr>
          <p:cNvPr id="53253" name="Footer Placeholder 3">
            <a:extLst>
              <a:ext uri="{FF2B5EF4-FFF2-40B4-BE49-F238E27FC236}">
                <a16:creationId xmlns:a16="http://schemas.microsoft.com/office/drawing/2014/main" xmlns="" id="{C09D82C6-DD35-418C-BE3C-47C6C8EEB471}"/>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00C70499-D8B2-4796-A92F-65ADEF652AFB}"/>
              </a:ext>
            </a:extLst>
          </p:cNvPr>
          <p:cNvSpPr>
            <a:spLocks noGrp="1"/>
          </p:cNvSpPr>
          <p:nvPr>
            <p:ph type="sldNum" sz="quarter" idx="12"/>
          </p:nvPr>
        </p:nvSpPr>
        <p:spPr/>
        <p:txBody>
          <a:bodyPr/>
          <a:lstStyle/>
          <a:p>
            <a:fld id="{C282B086-F66A-4C26-BA61-410FF86DE88D}" type="slidenum">
              <a:rPr lang="en-US" smtClean="0"/>
              <a:t>23</a:t>
            </a:fld>
            <a:endParaRPr lang="en-US" dirty="0"/>
          </a:p>
        </p:txBody>
      </p:sp>
    </p:spTree>
    <p:extLst>
      <p:ext uri="{BB962C8B-B14F-4D97-AF65-F5344CB8AC3E}">
        <p14:creationId xmlns:p14="http://schemas.microsoft.com/office/powerpoint/2010/main" val="623407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14E301DC-A0D4-44AF-B445-06F7968812E9}"/>
              </a:ext>
            </a:extLst>
          </p:cNvPr>
          <p:cNvSpPr>
            <a:spLocks noGrp="1" noChangeArrowheads="1"/>
          </p:cNvSpPr>
          <p:nvPr>
            <p:ph type="title"/>
          </p:nvPr>
        </p:nvSpPr>
        <p:spPr>
          <a:xfrm>
            <a:off x="535653" y="422829"/>
            <a:ext cx="8229600" cy="1143000"/>
          </a:xfrm>
        </p:spPr>
        <p:txBody>
          <a:bodyPr/>
          <a:lstStyle/>
          <a:p>
            <a:pPr eaLnBrk="1" hangingPunct="1"/>
            <a:r>
              <a:rPr lang="th-TH" altLang="th-TH" sz="3600" dirty="0">
                <a:solidFill>
                  <a:srgbClr val="C00000"/>
                </a:solidFill>
                <a:latin typeface="Tahoma" panose="020B0604030504040204" pitchFamily="34" charset="0"/>
                <a:ea typeface="Tahoma" panose="020B0604030504040204" pitchFamily="34" charset="0"/>
                <a:cs typeface="Tahoma" panose="020B0604030504040204" pitchFamily="34" charset="0"/>
              </a:rPr>
              <a:t>๑.กระบวนการแก้ปัญหา</a:t>
            </a:r>
          </a:p>
        </p:txBody>
      </p:sp>
      <p:sp>
        <p:nvSpPr>
          <p:cNvPr id="26627" name="Rectangle 3">
            <a:extLst>
              <a:ext uri="{FF2B5EF4-FFF2-40B4-BE49-F238E27FC236}">
                <a16:creationId xmlns:a16="http://schemas.microsoft.com/office/drawing/2014/main" xmlns="" id="{3BA984D7-77A2-4643-BB7D-0C3185E010AB}"/>
              </a:ext>
            </a:extLst>
          </p:cNvPr>
          <p:cNvSpPr>
            <a:spLocks noGrp="1" noChangeArrowheads="1"/>
          </p:cNvSpPr>
          <p:nvPr>
            <p:ph type="body" idx="1"/>
          </p:nvPr>
        </p:nvSpPr>
        <p:spPr/>
        <p:txBody>
          <a:bodyPr/>
          <a:lstStyle/>
          <a:p>
            <a:pPr marL="609600" indent="-609600"/>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พิจารณาตอบคำถามที่สำคัญดังต่อไปนี้</a:t>
            </a:r>
          </a:p>
          <a:p>
            <a:pPr marL="609600" indent="-60960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ปัญหาหรือความต้องการคืออะไร?</a:t>
            </a:r>
          </a:p>
          <a:p>
            <a:pPr marL="609600" indent="-60960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สาเหตุของปัญหาหรือที่มาของความต้องการมีอะไรบ้าง?</a:t>
            </a:r>
          </a:p>
          <a:p>
            <a:pPr marL="609600" indent="-60960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จุดมุ่งหมาย วัตถุประสงค์ และเป้าหมายของการแก้ปัญหาคืออะไร?</a:t>
            </a:r>
          </a:p>
          <a:p>
            <a:pPr marL="609600" indent="-609600">
              <a:buFontTx/>
              <a:buAutoNum type="thaiNumPeriod"/>
            </a:pP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วิธีการในการแก้ปัญหามีอะไรบ้าง?</a:t>
            </a:r>
          </a:p>
        </p:txBody>
      </p:sp>
      <p:sp>
        <p:nvSpPr>
          <p:cNvPr id="54276" name="Date Placeholder 1">
            <a:extLst>
              <a:ext uri="{FF2B5EF4-FFF2-40B4-BE49-F238E27FC236}">
                <a16:creationId xmlns:a16="http://schemas.microsoft.com/office/drawing/2014/main" xmlns="" id="{8AD0CC9F-F28C-4B2F-BE31-B16754B1AC50}"/>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114F3C1E-4E33-4658-9F20-0AEC00EBD3CF}" type="datetime1">
              <a:rPr lang="th-TH" altLang="th-TH" sz="1200" smtClean="0"/>
              <a:t>13/06/61</a:t>
            </a:fld>
            <a:endParaRPr lang="th-TH" altLang="th-TH" sz="1200" dirty="0"/>
          </a:p>
        </p:txBody>
      </p:sp>
      <p:sp>
        <p:nvSpPr>
          <p:cNvPr id="54277" name="Footer Placeholder 2">
            <a:extLst>
              <a:ext uri="{FF2B5EF4-FFF2-40B4-BE49-F238E27FC236}">
                <a16:creationId xmlns:a16="http://schemas.microsoft.com/office/drawing/2014/main" xmlns="" id="{761CB584-6859-4671-991A-65321898D28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3082E389-AEFE-490E-B884-C9E1AC7094F4}"/>
              </a:ext>
            </a:extLst>
          </p:cNvPr>
          <p:cNvSpPr>
            <a:spLocks noGrp="1"/>
          </p:cNvSpPr>
          <p:nvPr>
            <p:ph type="sldNum" sz="quarter" idx="12"/>
          </p:nvPr>
        </p:nvSpPr>
        <p:spPr/>
        <p:txBody>
          <a:bodyPr/>
          <a:lstStyle/>
          <a:p>
            <a:fld id="{C282B086-F66A-4C26-BA61-410FF86DE88D}" type="slidenum">
              <a:rPr lang="en-US" smtClean="0"/>
              <a:t>24</a:t>
            </a:fld>
            <a:endParaRPr lang="en-US" dirty="0"/>
          </a:p>
        </p:txBody>
      </p:sp>
    </p:spTree>
    <p:extLst>
      <p:ext uri="{BB962C8B-B14F-4D97-AF65-F5344CB8AC3E}">
        <p14:creationId xmlns:p14="http://schemas.microsoft.com/office/powerpoint/2010/main" val="831794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6627">
                                            <p:txEl>
                                              <p:pRg st="0" end="0"/>
                                            </p:txEl>
                                          </p:spTgt>
                                        </p:tgtEl>
                                        <p:attrNameLst>
                                          <p:attrName>style.visibility</p:attrName>
                                        </p:attrNameLst>
                                      </p:cBhvr>
                                      <p:to>
                                        <p:strVal val="visible"/>
                                      </p:to>
                                    </p:set>
                                    <p:anim calcmode="lin" valueType="num">
                                      <p:cBhvr>
                                        <p:cTn id="15"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66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66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6627">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26627">
                                            <p:txEl>
                                              <p:pRg st="1" end="1"/>
                                            </p:txEl>
                                          </p:spTgt>
                                        </p:tgtEl>
                                        <p:attrNameLst>
                                          <p:attrName>style.visibility</p:attrName>
                                        </p:attrNameLst>
                                      </p:cBhvr>
                                      <p:to>
                                        <p:strVal val="visible"/>
                                      </p:to>
                                    </p:set>
                                    <p:anim calcmode="lin" valueType="num">
                                      <p:cBhvr>
                                        <p:cTn id="23" dur="5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6627">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6627">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662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26627">
                                            <p:txEl>
                                              <p:pRg st="2" end="2"/>
                                            </p:txEl>
                                          </p:spTgt>
                                        </p:tgtEl>
                                        <p:attrNameLst>
                                          <p:attrName>style.visibility</p:attrName>
                                        </p:attrNameLst>
                                      </p:cBhvr>
                                      <p:to>
                                        <p:strVal val="visible"/>
                                      </p:to>
                                    </p:set>
                                    <p:anim calcmode="lin" valueType="num">
                                      <p:cBhvr>
                                        <p:cTn id="31" dur="5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6627">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6627">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6627">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26627">
                                            <p:txEl>
                                              <p:pRg st="3" end="3"/>
                                            </p:txEl>
                                          </p:spTgt>
                                        </p:tgtEl>
                                        <p:attrNameLst>
                                          <p:attrName>style.visibility</p:attrName>
                                        </p:attrNameLst>
                                      </p:cBhvr>
                                      <p:to>
                                        <p:strVal val="visible"/>
                                      </p:to>
                                    </p:set>
                                    <p:anim calcmode="lin" valueType="num">
                                      <p:cBhvr>
                                        <p:cTn id="39" dur="5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6627">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26627">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26627">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26627">
                                            <p:txEl>
                                              <p:pRg st="4" end="4"/>
                                            </p:txEl>
                                          </p:spTgt>
                                        </p:tgtEl>
                                        <p:attrNameLst>
                                          <p:attrName>style.visibility</p:attrName>
                                        </p:attrNameLst>
                                      </p:cBhvr>
                                      <p:to>
                                        <p:strVal val="visible"/>
                                      </p:to>
                                    </p:set>
                                    <p:anim calcmode="lin" valueType="num">
                                      <p:cBhvr>
                                        <p:cTn id="47" dur="5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6627">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26627">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0E9E88D9-9C5A-4401-9CDB-BF5CC83F5FF3}"/>
              </a:ext>
            </a:extLst>
          </p:cNvPr>
          <p:cNvSpPr>
            <a:spLocks noChangeArrowheads="1"/>
          </p:cNvSpPr>
          <p:nvPr/>
        </p:nvSpPr>
        <p:spPr bwMode="auto">
          <a:xfrm>
            <a:off x="7567613" y="5100638"/>
            <a:ext cx="2362200" cy="685800"/>
          </a:xfrm>
          <a:prstGeom prst="rect">
            <a:avLst/>
          </a:prstGeom>
          <a:solidFill>
            <a:srgbClr val="00FF00"/>
          </a:solidFill>
          <a:ln w="9525">
            <a:solidFill>
              <a:schemeClr val="tx1"/>
            </a:solidFill>
            <a:miter lim="800000"/>
            <a:headEnd/>
            <a:tailEnd/>
          </a:ln>
          <a:effectLst>
            <a:outerShdw dist="218499" dir="2132261" algn="ctr" rotWithShape="0">
              <a:srgbClr val="FF9900"/>
            </a:outerShdw>
          </a:effec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th-TH" altLang="th-TH" dirty="0">
              <a:cs typeface="Angsana New" panose="02020603050405020304" pitchFamily="18" charset="-34"/>
            </a:endParaRPr>
          </a:p>
        </p:txBody>
      </p:sp>
      <p:sp>
        <p:nvSpPr>
          <p:cNvPr id="27651" name="Rectangle 3">
            <a:extLst>
              <a:ext uri="{FF2B5EF4-FFF2-40B4-BE49-F238E27FC236}">
                <a16:creationId xmlns:a16="http://schemas.microsoft.com/office/drawing/2014/main" xmlns="" id="{AFAC0F8B-83EE-4603-9ED7-3FCBF5028F65}"/>
              </a:ext>
            </a:extLst>
          </p:cNvPr>
          <p:cNvSpPr>
            <a:spLocks noChangeArrowheads="1"/>
          </p:cNvSpPr>
          <p:nvPr/>
        </p:nvSpPr>
        <p:spPr bwMode="auto">
          <a:xfrm>
            <a:off x="2462213" y="5176838"/>
            <a:ext cx="2286000" cy="609600"/>
          </a:xfrm>
          <a:prstGeom prst="rect">
            <a:avLst/>
          </a:prstGeom>
          <a:solidFill>
            <a:schemeClr val="accent2"/>
          </a:solidFill>
          <a:ln w="9525">
            <a:solidFill>
              <a:schemeClr val="tx1"/>
            </a:solidFill>
            <a:miter lim="800000"/>
            <a:headEnd/>
            <a:tailEnd/>
          </a:ln>
          <a:effectLst>
            <a:outerShdw dist="267907" dir="1885774" algn="ctr" rotWithShape="0">
              <a:srgbClr val="FFFF00"/>
            </a:outerShdw>
          </a:effec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th-TH" altLang="th-TH" dirty="0">
              <a:cs typeface="Angsana New" panose="02020603050405020304" pitchFamily="18" charset="-34"/>
            </a:endParaRPr>
          </a:p>
        </p:txBody>
      </p:sp>
      <p:sp>
        <p:nvSpPr>
          <p:cNvPr id="56324" name="Rectangle 4">
            <a:extLst>
              <a:ext uri="{FF2B5EF4-FFF2-40B4-BE49-F238E27FC236}">
                <a16:creationId xmlns:a16="http://schemas.microsoft.com/office/drawing/2014/main" xmlns="" id="{6152632C-12F9-4CC3-84F9-6E2EE0D97944}"/>
              </a:ext>
            </a:extLst>
          </p:cNvPr>
          <p:cNvSpPr>
            <a:spLocks noGrp="1" noChangeArrowheads="1"/>
          </p:cNvSpPr>
          <p:nvPr>
            <p:ph type="title"/>
          </p:nvPr>
        </p:nvSpPr>
        <p:spPr>
          <a:xfrm>
            <a:off x="785813" y="216695"/>
            <a:ext cx="9144000" cy="815975"/>
          </a:xfrm>
          <a:noFill/>
        </p:spPr>
        <p:txBody>
          <a:bodyPr>
            <a:normAutofit/>
          </a:bodyPr>
          <a:lstStyle/>
          <a:p>
            <a:pPr eaLnBrk="1" hangingPunct="1"/>
            <a:r>
              <a:rPr lang="th-TH" altLang="th-TH" sz="3600" dirty="0">
                <a:solidFill>
                  <a:srgbClr val="C00000"/>
                </a:solidFill>
                <a:latin typeface="Tahoma" panose="020B0604030504040204" pitchFamily="34" charset="0"/>
                <a:ea typeface="Tahoma" panose="020B0604030504040204" pitchFamily="34" charset="0"/>
                <a:cs typeface="Tahoma" panose="020B0604030504040204" pitchFamily="34" charset="0"/>
              </a:rPr>
              <a:t>ความสัมพันธ์ระหว่างปัญหากับวัตถุประสงค์</a:t>
            </a:r>
          </a:p>
        </p:txBody>
      </p:sp>
      <p:sp>
        <p:nvSpPr>
          <p:cNvPr id="27655" name="Text Box 7">
            <a:extLst>
              <a:ext uri="{FF2B5EF4-FFF2-40B4-BE49-F238E27FC236}">
                <a16:creationId xmlns:a16="http://schemas.microsoft.com/office/drawing/2014/main" xmlns="" id="{75FFDCE4-3587-4B82-832A-90195357F727}"/>
              </a:ext>
            </a:extLst>
          </p:cNvPr>
          <p:cNvSpPr txBox="1">
            <a:spLocks noChangeArrowheads="1"/>
          </p:cNvSpPr>
          <p:nvPr/>
        </p:nvSpPr>
        <p:spPr bwMode="auto">
          <a:xfrm>
            <a:off x="2233613" y="1976439"/>
            <a:ext cx="2362200" cy="523875"/>
          </a:xfrm>
          <a:prstGeom prst="rect">
            <a:avLst/>
          </a:prstGeom>
          <a:solidFill>
            <a:srgbClr val="CC0000"/>
          </a:solidFill>
          <a:ln w="28575">
            <a:solidFill>
              <a:schemeClr val="accent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ปัญหา</a:t>
            </a:r>
          </a:p>
        </p:txBody>
      </p:sp>
      <p:sp>
        <p:nvSpPr>
          <p:cNvPr id="27656" name="Text Box 8">
            <a:extLst>
              <a:ext uri="{FF2B5EF4-FFF2-40B4-BE49-F238E27FC236}">
                <a16:creationId xmlns:a16="http://schemas.microsoft.com/office/drawing/2014/main" xmlns="" id="{E9F1D23D-0930-4B29-A86D-E75F362BBEBA}"/>
              </a:ext>
            </a:extLst>
          </p:cNvPr>
          <p:cNvSpPr txBox="1">
            <a:spLocks noChangeArrowheads="1"/>
          </p:cNvSpPr>
          <p:nvPr/>
        </p:nvSpPr>
        <p:spPr bwMode="auto">
          <a:xfrm>
            <a:off x="2233613" y="5024439"/>
            <a:ext cx="2362200" cy="523875"/>
          </a:xfrm>
          <a:prstGeom prst="rect">
            <a:avLst/>
          </a:prstGeom>
          <a:solidFill>
            <a:srgbClr val="CC0000"/>
          </a:solidFill>
          <a:ln w="57150">
            <a:solidFill>
              <a:srgbClr val="FF99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สาเหตุ</a:t>
            </a:r>
          </a:p>
        </p:txBody>
      </p:sp>
      <p:cxnSp>
        <p:nvCxnSpPr>
          <p:cNvPr id="27657" name="AutoShape 9">
            <a:extLst>
              <a:ext uri="{FF2B5EF4-FFF2-40B4-BE49-F238E27FC236}">
                <a16:creationId xmlns:a16="http://schemas.microsoft.com/office/drawing/2014/main" xmlns="" id="{82BB6412-2CEC-409A-BE3A-9CA47E62C4E3}"/>
              </a:ext>
            </a:extLst>
          </p:cNvPr>
          <p:cNvCxnSpPr>
            <a:cxnSpLocks noChangeShapeType="1"/>
            <a:stCxn id="27655" idx="2"/>
            <a:endCxn id="27656" idx="0"/>
          </p:cNvCxnSpPr>
          <p:nvPr/>
        </p:nvCxnSpPr>
        <p:spPr bwMode="auto">
          <a:xfrm rot="5400000">
            <a:off x="2151857" y="3761582"/>
            <a:ext cx="2525712" cy="3175"/>
          </a:xfrm>
          <a:prstGeom prst="straightConnector1">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27658" name="Text Box 10">
            <a:extLst>
              <a:ext uri="{FF2B5EF4-FFF2-40B4-BE49-F238E27FC236}">
                <a16:creationId xmlns:a16="http://schemas.microsoft.com/office/drawing/2014/main" xmlns="" id="{028B5CAC-DA23-4CD7-AF99-93B52A4D074A}"/>
              </a:ext>
            </a:extLst>
          </p:cNvPr>
          <p:cNvSpPr txBox="1">
            <a:spLocks noChangeArrowheads="1"/>
          </p:cNvSpPr>
          <p:nvPr/>
        </p:nvSpPr>
        <p:spPr bwMode="auto">
          <a:xfrm>
            <a:off x="7262813" y="1976439"/>
            <a:ext cx="2514600" cy="528637"/>
          </a:xfrm>
          <a:prstGeom prst="rect">
            <a:avLst/>
          </a:prstGeom>
          <a:solidFill>
            <a:srgbClr val="0000CC"/>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วัตถุประสงค์</a:t>
            </a:r>
          </a:p>
        </p:txBody>
      </p:sp>
      <p:sp>
        <p:nvSpPr>
          <p:cNvPr id="27659" name="Text Box 11">
            <a:extLst>
              <a:ext uri="{FF2B5EF4-FFF2-40B4-BE49-F238E27FC236}">
                <a16:creationId xmlns:a16="http://schemas.microsoft.com/office/drawing/2014/main" xmlns="" id="{839E6997-7301-428A-A3ED-93904DEE0368}"/>
              </a:ext>
            </a:extLst>
          </p:cNvPr>
          <p:cNvSpPr txBox="1">
            <a:spLocks noChangeArrowheads="1"/>
          </p:cNvSpPr>
          <p:nvPr/>
        </p:nvSpPr>
        <p:spPr bwMode="auto">
          <a:xfrm>
            <a:off x="7339013" y="5024439"/>
            <a:ext cx="2362200" cy="523875"/>
          </a:xfrm>
          <a:prstGeom prst="rect">
            <a:avLst/>
          </a:prstGeom>
          <a:solidFill>
            <a:srgbClr val="0000CC"/>
          </a:solidFill>
          <a:ln w="57150">
            <a:solidFill>
              <a:schemeClr val="tx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วิธีการ</a:t>
            </a:r>
          </a:p>
        </p:txBody>
      </p:sp>
      <p:cxnSp>
        <p:nvCxnSpPr>
          <p:cNvPr id="27660" name="AutoShape 12">
            <a:extLst>
              <a:ext uri="{FF2B5EF4-FFF2-40B4-BE49-F238E27FC236}">
                <a16:creationId xmlns:a16="http://schemas.microsoft.com/office/drawing/2014/main" xmlns="" id="{A23A7AF7-EADD-4225-B6F8-806D418E4061}"/>
              </a:ext>
            </a:extLst>
          </p:cNvPr>
          <p:cNvCxnSpPr>
            <a:cxnSpLocks noChangeShapeType="1"/>
            <a:stCxn id="27658" idx="2"/>
            <a:endCxn id="27659" idx="0"/>
          </p:cNvCxnSpPr>
          <p:nvPr/>
        </p:nvCxnSpPr>
        <p:spPr bwMode="auto">
          <a:xfrm rot="5400000">
            <a:off x="7260432" y="3764757"/>
            <a:ext cx="2519362" cy="3175"/>
          </a:xfrm>
          <a:prstGeom prst="straightConnector1">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1" name="AutoShape 13">
            <a:extLst>
              <a:ext uri="{FF2B5EF4-FFF2-40B4-BE49-F238E27FC236}">
                <a16:creationId xmlns:a16="http://schemas.microsoft.com/office/drawing/2014/main" xmlns="" id="{1F621AA4-A6CC-457D-8395-6CDD665386BE}"/>
              </a:ext>
            </a:extLst>
          </p:cNvPr>
          <p:cNvCxnSpPr>
            <a:cxnSpLocks noChangeShapeType="1"/>
            <a:stCxn id="27655" idx="3"/>
            <a:endCxn id="27658" idx="1"/>
          </p:cNvCxnSpPr>
          <p:nvPr/>
        </p:nvCxnSpPr>
        <p:spPr bwMode="auto">
          <a:xfrm>
            <a:off x="4595813" y="2238376"/>
            <a:ext cx="2667000" cy="3175"/>
          </a:xfrm>
          <a:prstGeom prst="straightConnector1">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662" name="AutoShape 14">
            <a:extLst>
              <a:ext uri="{FF2B5EF4-FFF2-40B4-BE49-F238E27FC236}">
                <a16:creationId xmlns:a16="http://schemas.microsoft.com/office/drawing/2014/main" xmlns="" id="{CF1137C7-8E38-4F21-AC8F-D84914F29188}"/>
              </a:ext>
            </a:extLst>
          </p:cNvPr>
          <p:cNvCxnSpPr>
            <a:cxnSpLocks noChangeShapeType="1"/>
            <a:stCxn id="27656" idx="3"/>
            <a:endCxn id="27659" idx="1"/>
          </p:cNvCxnSpPr>
          <p:nvPr/>
        </p:nvCxnSpPr>
        <p:spPr bwMode="auto">
          <a:xfrm>
            <a:off x="4595813" y="5286375"/>
            <a:ext cx="2743200" cy="1588"/>
          </a:xfrm>
          <a:prstGeom prst="straightConnector1">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sp>
        <p:nvSpPr>
          <p:cNvPr id="27663" name="Text Box 15">
            <a:extLst>
              <a:ext uri="{FF2B5EF4-FFF2-40B4-BE49-F238E27FC236}">
                <a16:creationId xmlns:a16="http://schemas.microsoft.com/office/drawing/2014/main" xmlns="" id="{A157D596-56F9-4645-8430-11D9A20C3883}"/>
              </a:ext>
            </a:extLst>
          </p:cNvPr>
          <p:cNvSpPr txBox="1">
            <a:spLocks noChangeArrowheads="1"/>
          </p:cNvSpPr>
          <p:nvPr/>
        </p:nvSpPr>
        <p:spPr bwMode="auto">
          <a:xfrm>
            <a:off x="838200" y="3043238"/>
            <a:ext cx="4062413" cy="830997"/>
          </a:xfrm>
          <a:prstGeom prst="rect">
            <a:avLst/>
          </a:prstGeom>
          <a:solidFill>
            <a:schemeClr val="accent2"/>
          </a:solidFill>
          <a:ln>
            <a:noFill/>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chemeClr val="bg1"/>
                </a:solidFill>
              </a:rPr>
              <a:t>การวิเคราะห์ช่องว่างของผลที่เกิดขึ้นกับมาตรฐานที่กำหนด</a:t>
            </a:r>
            <a:endParaRPr lang="en-US" altLang="th-TH" sz="2400" dirty="0">
              <a:solidFill>
                <a:schemeClr val="bg1"/>
              </a:solidFill>
            </a:endParaRPr>
          </a:p>
        </p:txBody>
      </p:sp>
      <p:sp>
        <p:nvSpPr>
          <p:cNvPr id="27664" name="Text Box 16">
            <a:extLst>
              <a:ext uri="{FF2B5EF4-FFF2-40B4-BE49-F238E27FC236}">
                <a16:creationId xmlns:a16="http://schemas.microsoft.com/office/drawing/2014/main" xmlns="" id="{637D19D0-DD25-4E88-8364-71200A9B6DB6}"/>
              </a:ext>
            </a:extLst>
          </p:cNvPr>
          <p:cNvSpPr txBox="1">
            <a:spLocks noChangeArrowheads="1"/>
          </p:cNvSpPr>
          <p:nvPr/>
        </p:nvSpPr>
        <p:spPr bwMode="auto">
          <a:xfrm>
            <a:off x="7034213" y="3043238"/>
            <a:ext cx="3949220" cy="83099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chemeClr val="bg1"/>
                </a:solidFill>
              </a:rPr>
              <a:t>การวิเคราะห์แนวโน้มของผลผลิตที่ควรจะเป็น</a:t>
            </a:r>
            <a:endParaRPr lang="en-US" altLang="th-TH" sz="2400" dirty="0">
              <a:solidFill>
                <a:schemeClr val="bg1"/>
              </a:solidFill>
            </a:endParaRPr>
          </a:p>
        </p:txBody>
      </p:sp>
      <p:sp>
        <p:nvSpPr>
          <p:cNvPr id="56335" name="Line 17">
            <a:extLst>
              <a:ext uri="{FF2B5EF4-FFF2-40B4-BE49-F238E27FC236}">
                <a16:creationId xmlns:a16="http://schemas.microsoft.com/office/drawing/2014/main" xmlns="" id="{7B87D09F-342B-46C6-AFEB-CACE359A1E2A}"/>
              </a:ext>
            </a:extLst>
          </p:cNvPr>
          <p:cNvSpPr>
            <a:spLocks noChangeShapeType="1"/>
          </p:cNvSpPr>
          <p:nvPr/>
        </p:nvSpPr>
        <p:spPr bwMode="auto">
          <a:xfrm>
            <a:off x="5595938" y="1428750"/>
            <a:ext cx="0" cy="4876800"/>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56336" name="Text Box 5">
            <a:extLst>
              <a:ext uri="{FF2B5EF4-FFF2-40B4-BE49-F238E27FC236}">
                <a16:creationId xmlns:a16="http://schemas.microsoft.com/office/drawing/2014/main" xmlns="" id="{357C5129-5F41-4705-9036-064AC1866775}"/>
              </a:ext>
            </a:extLst>
          </p:cNvPr>
          <p:cNvSpPr txBox="1">
            <a:spLocks noChangeArrowheads="1"/>
          </p:cNvSpPr>
          <p:nvPr/>
        </p:nvSpPr>
        <p:spPr bwMode="auto">
          <a:xfrm>
            <a:off x="1952625" y="1143001"/>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u="sng" dirty="0">
                <a:solidFill>
                  <a:srgbClr val="C00000"/>
                </a:solidFill>
              </a:rPr>
              <a:t>ด้านลบ(ข้อมูลในอดีต)</a:t>
            </a:r>
            <a:endParaRPr lang="th-TH" altLang="th-TH" sz="2400" dirty="0">
              <a:solidFill>
                <a:srgbClr val="C00000"/>
              </a:solidFill>
            </a:endParaRPr>
          </a:p>
        </p:txBody>
      </p:sp>
      <p:sp>
        <p:nvSpPr>
          <p:cNvPr id="56337" name="Text Box 6">
            <a:extLst>
              <a:ext uri="{FF2B5EF4-FFF2-40B4-BE49-F238E27FC236}">
                <a16:creationId xmlns:a16="http://schemas.microsoft.com/office/drawing/2014/main" xmlns="" id="{E571BAAC-7C41-4348-8C7A-B8015F6B92EC}"/>
              </a:ext>
            </a:extLst>
          </p:cNvPr>
          <p:cNvSpPr txBox="1">
            <a:spLocks noChangeArrowheads="1"/>
          </p:cNvSpPr>
          <p:nvPr/>
        </p:nvSpPr>
        <p:spPr bwMode="auto">
          <a:xfrm>
            <a:off x="6188076" y="1146176"/>
            <a:ext cx="427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u="sng" dirty="0">
                <a:solidFill>
                  <a:srgbClr val="000099"/>
                </a:solidFill>
              </a:rPr>
              <a:t>ด้านบวก(การคาดการณ์อนาคต)</a:t>
            </a:r>
            <a:endParaRPr lang="th-TH" altLang="th-TH" sz="2400" dirty="0">
              <a:solidFill>
                <a:srgbClr val="000099"/>
              </a:solidFill>
            </a:endParaRPr>
          </a:p>
        </p:txBody>
      </p:sp>
      <p:sp>
        <p:nvSpPr>
          <p:cNvPr id="56338" name="Text Box 18">
            <a:extLst>
              <a:ext uri="{FF2B5EF4-FFF2-40B4-BE49-F238E27FC236}">
                <a16:creationId xmlns:a16="http://schemas.microsoft.com/office/drawing/2014/main" xmlns="" id="{37AFCA0B-8FB9-4E33-8622-C075ED813CCF}"/>
              </a:ext>
            </a:extLst>
          </p:cNvPr>
          <p:cNvSpPr txBox="1">
            <a:spLocks noChangeArrowheads="1"/>
          </p:cNvSpPr>
          <p:nvPr/>
        </p:nvSpPr>
        <p:spPr bwMode="auto">
          <a:xfrm>
            <a:off x="5053014" y="1095376"/>
            <a:ext cx="1114425" cy="4619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r>
              <a:rPr lang="th-TH" altLang="th-TH" sz="2400" dirty="0">
                <a:solidFill>
                  <a:srgbClr val="FFFFFF"/>
                </a:solidFill>
              </a:rPr>
              <a:t>ปัจจุบัน</a:t>
            </a:r>
          </a:p>
        </p:txBody>
      </p:sp>
      <p:sp>
        <p:nvSpPr>
          <p:cNvPr id="56339" name="Date Placeholder 1">
            <a:extLst>
              <a:ext uri="{FF2B5EF4-FFF2-40B4-BE49-F238E27FC236}">
                <a16:creationId xmlns:a16="http://schemas.microsoft.com/office/drawing/2014/main" xmlns="" id="{DED5DEF6-BA9F-4A44-9ECF-33153FC77AC8}"/>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DCC32B86-0BB4-4564-99A4-CCA8607B92DF}" type="datetime1">
              <a:rPr lang="th-TH" altLang="th-TH" sz="1200" smtClean="0"/>
              <a:t>13/06/61</a:t>
            </a:fld>
            <a:endParaRPr lang="th-TH" altLang="th-TH" sz="1200" dirty="0"/>
          </a:p>
        </p:txBody>
      </p:sp>
      <p:sp>
        <p:nvSpPr>
          <p:cNvPr id="56340" name="Footer Placeholder 2">
            <a:extLst>
              <a:ext uri="{FF2B5EF4-FFF2-40B4-BE49-F238E27FC236}">
                <a16:creationId xmlns:a16="http://schemas.microsoft.com/office/drawing/2014/main" xmlns="" id="{310DE048-79CE-4E8D-82E2-3862BA83C35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0826B7A1-3F30-4FA7-A766-D933E7364CE3}"/>
              </a:ext>
            </a:extLst>
          </p:cNvPr>
          <p:cNvSpPr>
            <a:spLocks noGrp="1"/>
          </p:cNvSpPr>
          <p:nvPr>
            <p:ph type="sldNum" sz="quarter" idx="12"/>
          </p:nvPr>
        </p:nvSpPr>
        <p:spPr/>
        <p:txBody>
          <a:bodyPr/>
          <a:lstStyle/>
          <a:p>
            <a:fld id="{C282B086-F66A-4C26-BA61-410FF86DE88D}" type="slidenum">
              <a:rPr lang="en-US" smtClean="0"/>
              <a:t>25</a:t>
            </a:fld>
            <a:endParaRPr lang="en-US" dirty="0"/>
          </a:p>
        </p:txBody>
      </p:sp>
    </p:spTree>
    <p:extLst>
      <p:ext uri="{BB962C8B-B14F-4D97-AF65-F5344CB8AC3E}">
        <p14:creationId xmlns:p14="http://schemas.microsoft.com/office/powerpoint/2010/main" val="3756235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blinds(horizontal)">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7657"/>
                                        </p:tgtEl>
                                        <p:attrNameLst>
                                          <p:attrName>style.visibility</p:attrName>
                                        </p:attrNameLst>
                                      </p:cBhvr>
                                      <p:to>
                                        <p:strVal val="visible"/>
                                      </p:to>
                                    </p:set>
                                    <p:animEffect transition="in" filter="blinds(vertical)">
                                      <p:cBhvr>
                                        <p:cTn id="12" dur="500"/>
                                        <p:tgtEl>
                                          <p:spTgt spid="276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blinds(horizontal)">
                                      <p:cBhvr>
                                        <p:cTn id="17" dur="500"/>
                                        <p:tgtEl>
                                          <p:spTgt spid="276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1"/>
                                        </p:tgtEl>
                                        <p:attrNameLst>
                                          <p:attrName>style.visibility</p:attrName>
                                        </p:attrNameLst>
                                      </p:cBhvr>
                                      <p:to>
                                        <p:strVal val="visible"/>
                                      </p:to>
                                    </p:set>
                                    <p:animEffect transition="in" filter="blinds(horizontal)">
                                      <p:cBhvr>
                                        <p:cTn id="22" dur="500"/>
                                        <p:tgtEl>
                                          <p:spTgt spid="2765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663"/>
                                        </p:tgtEl>
                                        <p:attrNameLst>
                                          <p:attrName>style.visibility</p:attrName>
                                        </p:attrNameLst>
                                      </p:cBhvr>
                                      <p:to>
                                        <p:strVal val="visible"/>
                                      </p:to>
                                    </p:set>
                                    <p:animEffect transition="in" filter="blinds(horizontal)">
                                      <p:cBhvr>
                                        <p:cTn id="27" dur="500"/>
                                        <p:tgtEl>
                                          <p:spTgt spid="276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7661"/>
                                        </p:tgtEl>
                                        <p:attrNameLst>
                                          <p:attrName>style.visibility</p:attrName>
                                        </p:attrNameLst>
                                      </p:cBhvr>
                                      <p:to>
                                        <p:strVal val="visible"/>
                                      </p:to>
                                    </p:set>
                                    <p:animEffect transition="in" filter="blinds(horizontal)">
                                      <p:cBhvr>
                                        <p:cTn id="32" dur="500"/>
                                        <p:tgtEl>
                                          <p:spTgt spid="27661"/>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7658"/>
                                        </p:tgtEl>
                                        <p:attrNameLst>
                                          <p:attrName>style.visibility</p:attrName>
                                        </p:attrNameLst>
                                      </p:cBhvr>
                                      <p:to>
                                        <p:strVal val="visible"/>
                                      </p:to>
                                    </p:set>
                                    <p:animEffect transition="in" filter="blinds(horizontal)">
                                      <p:cBhvr>
                                        <p:cTn id="37" dur="500"/>
                                        <p:tgtEl>
                                          <p:spTgt spid="2765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7660"/>
                                        </p:tgtEl>
                                        <p:attrNameLst>
                                          <p:attrName>style.visibility</p:attrName>
                                        </p:attrNameLst>
                                      </p:cBhvr>
                                      <p:to>
                                        <p:strVal val="visible"/>
                                      </p:to>
                                    </p:set>
                                    <p:animEffect transition="in" filter="blinds(horizontal)">
                                      <p:cBhvr>
                                        <p:cTn id="42" dur="500"/>
                                        <p:tgtEl>
                                          <p:spTgt spid="2766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7659"/>
                                        </p:tgtEl>
                                        <p:attrNameLst>
                                          <p:attrName>style.visibility</p:attrName>
                                        </p:attrNameLst>
                                      </p:cBhvr>
                                      <p:to>
                                        <p:strVal val="visible"/>
                                      </p:to>
                                    </p:set>
                                    <p:animEffect transition="in" filter="blinds(horizontal)">
                                      <p:cBhvr>
                                        <p:cTn id="47" dur="500"/>
                                        <p:tgtEl>
                                          <p:spTgt spid="276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7662"/>
                                        </p:tgtEl>
                                        <p:attrNameLst>
                                          <p:attrName>style.visibility</p:attrName>
                                        </p:attrNameLst>
                                      </p:cBhvr>
                                      <p:to>
                                        <p:strVal val="visible"/>
                                      </p:to>
                                    </p:set>
                                    <p:animEffect transition="in" filter="blinds(horizontal)">
                                      <p:cBhvr>
                                        <p:cTn id="52" dur="500"/>
                                        <p:tgtEl>
                                          <p:spTgt spid="2766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650"/>
                                        </p:tgtEl>
                                        <p:attrNameLst>
                                          <p:attrName>style.visibility</p:attrName>
                                        </p:attrNameLst>
                                      </p:cBhvr>
                                      <p:to>
                                        <p:strVal val="visible"/>
                                      </p:to>
                                    </p:set>
                                    <p:animEffect transition="in" filter="blinds(horizontal)">
                                      <p:cBhvr>
                                        <p:cTn id="57" dur="500"/>
                                        <p:tgtEl>
                                          <p:spTgt spid="2765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7664"/>
                                        </p:tgtEl>
                                        <p:attrNameLst>
                                          <p:attrName>style.visibility</p:attrName>
                                        </p:attrNameLst>
                                      </p:cBhvr>
                                      <p:to>
                                        <p:strVal val="visible"/>
                                      </p:to>
                                    </p:set>
                                    <p:animEffect transition="in" filter="blinds(horizontal)">
                                      <p:cBhvr>
                                        <p:cTn id="62" dur="5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P spid="27655" grpId="0" animBg="1" autoUpdateAnimBg="0"/>
      <p:bldP spid="27656" grpId="0" animBg="1" autoUpdateAnimBg="0"/>
      <p:bldP spid="27658" grpId="0" animBg="1" autoUpdateAnimBg="0"/>
      <p:bldP spid="27659" grpId="0" animBg="1" autoUpdateAnimBg="0"/>
      <p:bldP spid="27663" grpId="0" animBg="1" autoUpdateAnimBg="0"/>
      <p:bldP spid="2766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5CFFBD3B-5DA6-414D-AD93-3F3855E3438D}"/>
              </a:ext>
            </a:extLst>
          </p:cNvPr>
          <p:cNvSpPr>
            <a:spLocks noGrp="1" noChangeArrowheads="1"/>
          </p:cNvSpPr>
          <p:nvPr>
            <p:ph type="title"/>
          </p:nvPr>
        </p:nvSpPr>
        <p:spPr>
          <a:xfrm>
            <a:off x="2667000" y="0"/>
            <a:ext cx="6248400" cy="838200"/>
          </a:xfrm>
          <a:noFill/>
          <a:ln w="57150">
            <a:noFill/>
            <a:miter lim="800000"/>
            <a:headEnd/>
            <a:tailEnd/>
          </a:ln>
        </p:spPr>
        <p:txBody>
          <a:bodyPr/>
          <a:lstStyle/>
          <a:p>
            <a:pPr algn="ctr" eaLnBrk="1" hangingPunct="1"/>
            <a:r>
              <a:rPr lang="th-TH" altLang="th-TH" sz="2800" dirty="0">
                <a:solidFill>
                  <a:srgbClr val="C00000"/>
                </a:solidFill>
                <a:latin typeface="Tahoma" panose="020B0604030504040204" pitchFamily="34" charset="0"/>
                <a:ea typeface="Tahoma" panose="020B0604030504040204" pitchFamily="34" charset="0"/>
                <a:cs typeface="Tahoma" panose="020B0604030504040204" pitchFamily="34" charset="0"/>
              </a:rPr>
              <a:t>ความหมายของปัญหา</a:t>
            </a:r>
          </a:p>
        </p:txBody>
      </p:sp>
      <p:sp>
        <p:nvSpPr>
          <p:cNvPr id="28675" name="Line 3">
            <a:extLst>
              <a:ext uri="{FF2B5EF4-FFF2-40B4-BE49-F238E27FC236}">
                <a16:creationId xmlns:a16="http://schemas.microsoft.com/office/drawing/2014/main" xmlns="" id="{1FA9818C-1ACD-4050-B766-8523B0A30CD0}"/>
              </a:ext>
            </a:extLst>
          </p:cNvPr>
          <p:cNvSpPr>
            <a:spLocks noChangeShapeType="1"/>
          </p:cNvSpPr>
          <p:nvPr/>
        </p:nvSpPr>
        <p:spPr bwMode="auto">
          <a:xfrm>
            <a:off x="1524000" y="3810000"/>
            <a:ext cx="9144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8676" name="Text Box 4">
            <a:extLst>
              <a:ext uri="{FF2B5EF4-FFF2-40B4-BE49-F238E27FC236}">
                <a16:creationId xmlns:a16="http://schemas.microsoft.com/office/drawing/2014/main" xmlns="" id="{20B2B326-55C5-40D5-9C63-13FC29E3FD0D}"/>
              </a:ext>
            </a:extLst>
          </p:cNvPr>
          <p:cNvSpPr txBox="1">
            <a:spLocks noChangeArrowheads="1"/>
          </p:cNvSpPr>
          <p:nvPr/>
        </p:nvSpPr>
        <p:spPr bwMode="auto">
          <a:xfrm>
            <a:off x="1524000" y="1524001"/>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dirty="0"/>
              <a:t>ตั้งรับ</a:t>
            </a:r>
          </a:p>
        </p:txBody>
      </p:sp>
      <p:sp>
        <p:nvSpPr>
          <p:cNvPr id="28677" name="Text Box 5">
            <a:extLst>
              <a:ext uri="{FF2B5EF4-FFF2-40B4-BE49-F238E27FC236}">
                <a16:creationId xmlns:a16="http://schemas.microsoft.com/office/drawing/2014/main" xmlns="" id="{E94F000C-83A4-45B6-82B3-0EA0D0303F4A}"/>
              </a:ext>
            </a:extLst>
          </p:cNvPr>
          <p:cNvSpPr txBox="1">
            <a:spLocks noChangeArrowheads="1"/>
          </p:cNvSpPr>
          <p:nvPr/>
        </p:nvSpPr>
        <p:spPr bwMode="auto">
          <a:xfrm>
            <a:off x="1524000" y="4038601"/>
            <a:ext cx="114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dirty="0"/>
              <a:t>เชิงรุก</a:t>
            </a:r>
          </a:p>
        </p:txBody>
      </p:sp>
      <p:sp>
        <p:nvSpPr>
          <p:cNvPr id="28678" name="Text Box 6">
            <a:extLst>
              <a:ext uri="{FF2B5EF4-FFF2-40B4-BE49-F238E27FC236}">
                <a16:creationId xmlns:a16="http://schemas.microsoft.com/office/drawing/2014/main" xmlns="" id="{0595F688-56DC-4087-AB74-69081F6BA16B}"/>
              </a:ext>
            </a:extLst>
          </p:cNvPr>
          <p:cNvSpPr txBox="1">
            <a:spLocks noChangeArrowheads="1"/>
          </p:cNvSpPr>
          <p:nvPr/>
        </p:nvSpPr>
        <p:spPr bwMode="auto">
          <a:xfrm>
            <a:off x="8810625" y="1643063"/>
            <a:ext cx="1143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2400" dirty="0"/>
              <a:t>แก้ไข</a:t>
            </a:r>
          </a:p>
        </p:txBody>
      </p:sp>
      <p:sp>
        <p:nvSpPr>
          <p:cNvPr id="28679" name="Text Box 7">
            <a:extLst>
              <a:ext uri="{FF2B5EF4-FFF2-40B4-BE49-F238E27FC236}">
                <a16:creationId xmlns:a16="http://schemas.microsoft.com/office/drawing/2014/main" xmlns="" id="{41CA9532-82E2-4328-BE44-598461EA4DF6}"/>
              </a:ext>
            </a:extLst>
          </p:cNvPr>
          <p:cNvSpPr txBox="1">
            <a:spLocks noChangeArrowheads="1"/>
          </p:cNvSpPr>
          <p:nvPr/>
        </p:nvSpPr>
        <p:spPr bwMode="auto">
          <a:xfrm>
            <a:off x="8667751" y="4000501"/>
            <a:ext cx="1395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t>ป้องกันพัฒนา</a:t>
            </a:r>
          </a:p>
        </p:txBody>
      </p:sp>
      <p:sp>
        <p:nvSpPr>
          <p:cNvPr id="28680" name="Text Box 8">
            <a:extLst>
              <a:ext uri="{FF2B5EF4-FFF2-40B4-BE49-F238E27FC236}">
                <a16:creationId xmlns:a16="http://schemas.microsoft.com/office/drawing/2014/main" xmlns="" id="{369BB7D3-0464-4D52-BA78-DBBE61FBA0DA}"/>
              </a:ext>
            </a:extLst>
          </p:cNvPr>
          <p:cNvSpPr txBox="1">
            <a:spLocks noChangeArrowheads="1"/>
          </p:cNvSpPr>
          <p:nvPr/>
        </p:nvSpPr>
        <p:spPr bwMode="auto">
          <a:xfrm>
            <a:off x="2819400" y="1447800"/>
            <a:ext cx="5761038" cy="1384300"/>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ก. ความไม่พึงพอใจในผลงาน          ข. ข้อขัดข้อง หรือ อุปสรรค             ค. ข้อเรียกร้องต่างๆ</a:t>
            </a:r>
          </a:p>
        </p:txBody>
      </p:sp>
      <p:sp>
        <p:nvSpPr>
          <p:cNvPr id="28681" name="Text Box 9">
            <a:extLst>
              <a:ext uri="{FF2B5EF4-FFF2-40B4-BE49-F238E27FC236}">
                <a16:creationId xmlns:a16="http://schemas.microsoft.com/office/drawing/2014/main" xmlns="" id="{AEA4A4F5-9500-4336-A2A1-D7F437076555}"/>
              </a:ext>
            </a:extLst>
          </p:cNvPr>
          <p:cNvSpPr txBox="1">
            <a:spLocks noChangeArrowheads="1"/>
          </p:cNvSpPr>
          <p:nvPr/>
        </p:nvSpPr>
        <p:spPr bwMode="auto">
          <a:xfrm>
            <a:off x="2782889" y="4038600"/>
            <a:ext cx="5761037" cy="954088"/>
          </a:xfrm>
          <a:prstGeom prst="rect">
            <a:avLst/>
          </a:prstGeom>
          <a:solidFill>
            <a:schemeClr val="accent5">
              <a:lumMod val="50000"/>
            </a:schemeClr>
          </a:solidFill>
          <a:ln>
            <a:noFill/>
          </a:ln>
        </p:spPr>
        <p:txBody>
          <a:bodyPr>
            <a:spAutoFit/>
          </a:bodyPr>
          <a:lstStyle>
            <a:lvl1pPr eaLnBrk="0" hangingPunct="0">
              <a:defRPr sz="2400">
                <a:solidFill>
                  <a:schemeClr val="tx1"/>
                </a:solidFill>
                <a:latin typeface="Times New Roman" pitchFamily="18" charset="0"/>
                <a:cs typeface="Tahoma" pitchFamily="34" charset="0"/>
              </a:defRPr>
            </a:lvl1pPr>
            <a:lvl2pPr marL="742950" indent="-285750" eaLnBrk="0" hangingPunct="0">
              <a:defRPr sz="2400">
                <a:solidFill>
                  <a:schemeClr val="tx1"/>
                </a:solidFill>
                <a:latin typeface="Times New Roman" pitchFamily="18" charset="0"/>
                <a:cs typeface="Tahoma" pitchFamily="34" charset="0"/>
              </a:defRPr>
            </a:lvl2pPr>
            <a:lvl3pPr marL="1143000" indent="-228600" eaLnBrk="0" hangingPunct="0">
              <a:defRPr sz="2400">
                <a:solidFill>
                  <a:schemeClr val="tx1"/>
                </a:solidFill>
                <a:latin typeface="Times New Roman" pitchFamily="18" charset="0"/>
                <a:cs typeface="Tahoma" pitchFamily="34" charset="0"/>
              </a:defRPr>
            </a:lvl3pPr>
            <a:lvl4pPr marL="1600200" indent="-228600" eaLnBrk="0" hangingPunct="0">
              <a:defRPr sz="2400">
                <a:solidFill>
                  <a:schemeClr val="tx1"/>
                </a:solidFill>
                <a:latin typeface="Times New Roman" pitchFamily="18" charset="0"/>
                <a:cs typeface="Tahoma" pitchFamily="34" charset="0"/>
              </a:defRPr>
            </a:lvl4pPr>
            <a:lvl5pPr marL="2057400" indent="-228600" eaLnBrk="0" hangingPunct="0">
              <a:defRPr sz="24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Tahoma" pitchFamily="34" charset="0"/>
              </a:defRPr>
            </a:lvl9pPr>
          </a:lstStyle>
          <a:p>
            <a:pPr algn="ctr">
              <a:spcBef>
                <a:spcPct val="50000"/>
              </a:spcBef>
              <a:defRPr/>
            </a:pPr>
            <a:r>
              <a:rPr lang="th-TH" sz="2800" dirty="0">
                <a:solidFill>
                  <a:srgbClr val="FFFFFF"/>
                </a:solidFill>
                <a:latin typeface="Tahoma" pitchFamily="34" charset="0"/>
              </a:rPr>
              <a:t>ง.การเสนอความต้องการใหม่ๆ         จ.สร้างโอกาสการพัฒนา                           </a:t>
            </a:r>
          </a:p>
        </p:txBody>
      </p:sp>
      <p:sp>
        <p:nvSpPr>
          <p:cNvPr id="28682" name="Line 10">
            <a:extLst>
              <a:ext uri="{FF2B5EF4-FFF2-40B4-BE49-F238E27FC236}">
                <a16:creationId xmlns:a16="http://schemas.microsoft.com/office/drawing/2014/main" xmlns="" id="{AF66EC04-3E54-4063-A155-E81CE93C18F8}"/>
              </a:ext>
            </a:extLst>
          </p:cNvPr>
          <p:cNvSpPr>
            <a:spLocks noChangeShapeType="1"/>
          </p:cNvSpPr>
          <p:nvPr/>
        </p:nvSpPr>
        <p:spPr bwMode="auto">
          <a:xfrm>
            <a:off x="8667750" y="857250"/>
            <a:ext cx="0" cy="56388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28683" name="Line 11">
            <a:extLst>
              <a:ext uri="{FF2B5EF4-FFF2-40B4-BE49-F238E27FC236}">
                <a16:creationId xmlns:a16="http://schemas.microsoft.com/office/drawing/2014/main" xmlns="" id="{D14198FB-2003-4CB3-8737-D06E4EA001FB}"/>
              </a:ext>
            </a:extLst>
          </p:cNvPr>
          <p:cNvSpPr>
            <a:spLocks noChangeShapeType="1"/>
          </p:cNvSpPr>
          <p:nvPr/>
        </p:nvSpPr>
        <p:spPr bwMode="auto">
          <a:xfrm>
            <a:off x="2738438" y="714375"/>
            <a:ext cx="0" cy="56388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8380" name="Date Placeholder 1">
            <a:extLst>
              <a:ext uri="{FF2B5EF4-FFF2-40B4-BE49-F238E27FC236}">
                <a16:creationId xmlns:a16="http://schemas.microsoft.com/office/drawing/2014/main" xmlns="" id="{DF19AB34-759C-40F1-B7F3-4426C0C19EC0}"/>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48741C4C-0F1B-4DBB-8A32-75C3AD5D3E27}" type="datetime1">
              <a:rPr lang="th-TH" altLang="th-TH" sz="1200" smtClean="0"/>
              <a:t>13/06/61</a:t>
            </a:fld>
            <a:endParaRPr lang="th-TH" altLang="th-TH" sz="1200" dirty="0"/>
          </a:p>
        </p:txBody>
      </p:sp>
      <p:sp>
        <p:nvSpPr>
          <p:cNvPr id="58381" name="Footer Placeholder 2">
            <a:extLst>
              <a:ext uri="{FF2B5EF4-FFF2-40B4-BE49-F238E27FC236}">
                <a16:creationId xmlns:a16="http://schemas.microsoft.com/office/drawing/2014/main" xmlns="" id="{8F81CCCB-2ED1-491C-8526-8E6A5C6169B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0A2826C6-9954-4814-8B18-60247F984032}"/>
              </a:ext>
            </a:extLst>
          </p:cNvPr>
          <p:cNvSpPr>
            <a:spLocks noGrp="1"/>
          </p:cNvSpPr>
          <p:nvPr>
            <p:ph type="sldNum" sz="quarter" idx="12"/>
          </p:nvPr>
        </p:nvSpPr>
        <p:spPr/>
        <p:txBody>
          <a:bodyPr/>
          <a:lstStyle/>
          <a:p>
            <a:fld id="{C282B086-F66A-4C26-BA61-410FF86DE88D}" type="slidenum">
              <a:rPr lang="en-US" smtClean="0"/>
              <a:t>26</a:t>
            </a:fld>
            <a:endParaRPr lang="en-US" dirty="0"/>
          </a:p>
        </p:txBody>
      </p:sp>
    </p:spTree>
    <p:extLst>
      <p:ext uri="{BB962C8B-B14F-4D97-AF65-F5344CB8AC3E}">
        <p14:creationId xmlns:p14="http://schemas.microsoft.com/office/powerpoint/2010/main" val="1230916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28683"/>
                                        </p:tgtEl>
                                        <p:attrNameLst>
                                          <p:attrName>style.visibility</p:attrName>
                                        </p:attrNameLst>
                                      </p:cBhvr>
                                      <p:to>
                                        <p:strVal val="visible"/>
                                      </p:to>
                                    </p:set>
                                    <p:animEffect transition="in" filter="blinds(vertical)">
                                      <p:cBhvr>
                                        <p:cTn id="12" dur="500"/>
                                        <p:tgtEl>
                                          <p:spTgt spid="28683"/>
                                        </p:tgtEl>
                                      </p:cBhvr>
                                    </p:animEffect>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28682"/>
                                        </p:tgtEl>
                                        <p:attrNameLst>
                                          <p:attrName>style.visibility</p:attrName>
                                        </p:attrNameLst>
                                      </p:cBhvr>
                                      <p:to>
                                        <p:strVal val="visible"/>
                                      </p:to>
                                    </p:set>
                                    <p:animEffect transition="in" filter="blinds(vertical)">
                                      <p:cBhvr>
                                        <p:cTn id="17" dur="500"/>
                                        <p:tgtEl>
                                          <p:spTgt spid="28682"/>
                                        </p:tgtEl>
                                      </p:cBhvr>
                                    </p:animEffect>
                                  </p:childTnLst>
                                  <p:subTnLst>
                                    <p:audio>
                                      <p:cMediaNode>
                                        <p:cTn display="0" masterRel="sameClick">
                                          <p:stCondLst>
                                            <p:cond evt="begin" delay="0">
                                              <p:tn val="15"/>
                                            </p:cond>
                                          </p:stCondLst>
                                          <p:endCondLst>
                                            <p:cond evt="onStopAudio" delay="0">
                                              <p:tgtEl>
                                                <p:sldTgt/>
                                              </p:tgtEl>
                                            </p:cond>
                                          </p:endCondLst>
                                        </p:cTn>
                                        <p:tgtEl>
                                          <p:sndTgt r:embed="rId4" name="WHOOS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8675"/>
                                        </p:tgtEl>
                                        <p:attrNameLst>
                                          <p:attrName>style.visibility</p:attrName>
                                        </p:attrNameLst>
                                      </p:cBhvr>
                                      <p:to>
                                        <p:strVal val="visible"/>
                                      </p:to>
                                    </p:set>
                                    <p:animEffect transition="in" filter="blinds(horizontal)">
                                      <p:cBhvr>
                                        <p:cTn id="22" dur="500"/>
                                        <p:tgtEl>
                                          <p:spTgt spid="28675"/>
                                        </p:tgtEl>
                                      </p:cBhvr>
                                    </p:animEffect>
                                  </p:childTnLst>
                                  <p:subTnLst>
                                    <p:audio>
                                      <p:cMediaNode>
                                        <p:cTn display="0" masterRel="sameClick">
                                          <p:stCondLst>
                                            <p:cond evt="begin" delay="0">
                                              <p:tn val="20"/>
                                            </p:cond>
                                          </p:stCondLst>
                                          <p:endCondLst>
                                            <p:cond evt="onStopAudio" delay="0">
                                              <p:tgtEl>
                                                <p:sldTgt/>
                                              </p:tgtEl>
                                            </p:cond>
                                          </p:endCondLst>
                                        </p:cTn>
                                        <p:tgtEl>
                                          <p:sndTgt r:embed="rId4" name="WHOOSH.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76"/>
                                        </p:tgtEl>
                                        <p:attrNameLst>
                                          <p:attrName>style.visibility</p:attrName>
                                        </p:attrNameLst>
                                      </p:cBhvr>
                                      <p:to>
                                        <p:strVal val="visible"/>
                                      </p:to>
                                    </p:set>
                                    <p:animEffect transition="in" filter="blinds(horizontal)">
                                      <p:cBhvr>
                                        <p:cTn id="27" dur="500"/>
                                        <p:tgtEl>
                                          <p:spTgt spid="28676"/>
                                        </p:tgtEl>
                                      </p:cBhvr>
                                    </p:animEffect>
                                  </p:childTnLst>
                                  <p:subTnLst>
                                    <p:audio>
                                      <p:cMediaNode>
                                        <p:cTn display="0" masterRel="sameClick">
                                          <p:stCondLst>
                                            <p:cond evt="begin" delay="0">
                                              <p:tn val="25"/>
                                            </p:cond>
                                          </p:stCondLst>
                                          <p:endCondLst>
                                            <p:cond evt="onStopAudio" delay="0">
                                              <p:tgtEl>
                                                <p:sldTgt/>
                                              </p:tgtEl>
                                            </p:cond>
                                          </p:endCondLst>
                                        </p:cTn>
                                        <p:tgtEl>
                                          <p:sndTgt r:embed="rId5" name="GUNSHOT.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8680">
                                            <p:bg/>
                                          </p:spTgt>
                                        </p:tgtEl>
                                        <p:attrNameLst>
                                          <p:attrName>style.visibility</p:attrName>
                                        </p:attrNameLst>
                                      </p:cBhvr>
                                      <p:to>
                                        <p:strVal val="visible"/>
                                      </p:to>
                                    </p:set>
                                    <p:animEffect transition="in" filter="blinds(horizontal)">
                                      <p:cBhvr>
                                        <p:cTn id="32" dur="500"/>
                                        <p:tgtEl>
                                          <p:spTgt spid="28680">
                                            <p:bg/>
                                          </p:spTgt>
                                        </p:tgtEl>
                                      </p:cBhvr>
                                    </p:animEffect>
                                  </p:childTnLst>
                                  <p:subTnLst>
                                    <p:audio>
                                      <p:cMediaNode>
                                        <p:cTn display="0" masterRel="sameClick">
                                          <p:stCondLst>
                                            <p:cond evt="begin" delay="0">
                                              <p:tn val="30"/>
                                            </p:cond>
                                          </p:stCondLst>
                                          <p:endCondLst>
                                            <p:cond evt="onStopAudio" delay="0">
                                              <p:tgtEl>
                                                <p:sldTgt/>
                                              </p:tgtEl>
                                            </p:cond>
                                          </p:endCondLst>
                                        </p:cTn>
                                        <p:tgtEl>
                                          <p:sndTgt r:embed="rId6"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8680">
                                            <p:txEl>
                                              <p:pRg st="0" end="0"/>
                                            </p:txEl>
                                          </p:spTgt>
                                        </p:tgtEl>
                                        <p:attrNameLst>
                                          <p:attrName>style.visibility</p:attrName>
                                        </p:attrNameLst>
                                      </p:cBhvr>
                                      <p:to>
                                        <p:strVal val="visible"/>
                                      </p:to>
                                    </p:set>
                                    <p:animEffect transition="in" filter="blinds(horizontal)">
                                      <p:cBhvr>
                                        <p:cTn id="37" dur="500"/>
                                        <p:tgtEl>
                                          <p:spTgt spid="28680">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6"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8678"/>
                                        </p:tgtEl>
                                        <p:attrNameLst>
                                          <p:attrName>style.visibility</p:attrName>
                                        </p:attrNameLst>
                                      </p:cBhvr>
                                      <p:to>
                                        <p:strVal val="visible"/>
                                      </p:to>
                                    </p:set>
                                    <p:animEffect transition="in" filter="blinds(horizontal)">
                                      <p:cBhvr>
                                        <p:cTn id="42" dur="500"/>
                                        <p:tgtEl>
                                          <p:spTgt spid="28678"/>
                                        </p:tgtEl>
                                      </p:cBhvr>
                                    </p:animEffect>
                                  </p:childTnLst>
                                  <p:subTnLst>
                                    <p:audio>
                                      <p:cMediaNode>
                                        <p:cTn display="0" masterRel="sameClick">
                                          <p:stCondLst>
                                            <p:cond evt="begin" delay="0">
                                              <p:tn val="40"/>
                                            </p:cond>
                                          </p:stCondLst>
                                          <p:endCondLst>
                                            <p:cond evt="onStopAudio" delay="0">
                                              <p:tgtEl>
                                                <p:sldTgt/>
                                              </p:tgtEl>
                                            </p:cond>
                                          </p:endCondLst>
                                        </p:cTn>
                                        <p:tgtEl>
                                          <p:sndTgt r:embed="rId5" name="GUNSHOT.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677"/>
                                        </p:tgtEl>
                                        <p:attrNameLst>
                                          <p:attrName>style.visibility</p:attrName>
                                        </p:attrNameLst>
                                      </p:cBhvr>
                                      <p:to>
                                        <p:strVal val="visible"/>
                                      </p:to>
                                    </p:set>
                                    <p:animEffect transition="in" filter="blinds(horizontal)">
                                      <p:cBhvr>
                                        <p:cTn id="47" dur="500"/>
                                        <p:tgtEl>
                                          <p:spTgt spid="28677"/>
                                        </p:tgtEl>
                                      </p:cBhvr>
                                    </p:animEffect>
                                  </p:childTnLst>
                                  <p:subTnLst>
                                    <p:audio>
                                      <p:cMediaNode>
                                        <p:cTn display="0" masterRel="sameClick">
                                          <p:stCondLst>
                                            <p:cond evt="begin" delay="0">
                                              <p:tn val="45"/>
                                            </p:cond>
                                          </p:stCondLst>
                                          <p:endCondLst>
                                            <p:cond evt="onStopAudio" delay="0">
                                              <p:tgtEl>
                                                <p:sldTgt/>
                                              </p:tgtEl>
                                            </p:cond>
                                          </p:endCondLst>
                                        </p:cTn>
                                        <p:tgtEl>
                                          <p:sndTgt r:embed="rId5" name="GUNSHOT.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8681">
                                            <p:bg/>
                                          </p:spTgt>
                                        </p:tgtEl>
                                        <p:attrNameLst>
                                          <p:attrName>style.visibility</p:attrName>
                                        </p:attrNameLst>
                                      </p:cBhvr>
                                      <p:to>
                                        <p:strVal val="visible"/>
                                      </p:to>
                                    </p:set>
                                    <p:animEffect transition="in" filter="blinds(horizontal)">
                                      <p:cBhvr>
                                        <p:cTn id="52" dur="500"/>
                                        <p:tgtEl>
                                          <p:spTgt spid="28681">
                                            <p:bg/>
                                          </p:spTgt>
                                        </p:tgtEl>
                                      </p:cBhvr>
                                    </p:animEffect>
                                  </p:childTnLst>
                                  <p:subTnLst>
                                    <p:audio>
                                      <p:cMediaNode>
                                        <p:cTn display="0" masterRel="sameClick">
                                          <p:stCondLst>
                                            <p:cond evt="begin" delay="0">
                                              <p:tn val="50"/>
                                            </p:cond>
                                          </p:stCondLst>
                                          <p:endCondLst>
                                            <p:cond evt="onStopAudio" delay="0">
                                              <p:tgtEl>
                                                <p:sldTgt/>
                                              </p:tgtEl>
                                            </p:cond>
                                          </p:endCondLst>
                                        </p:cTn>
                                        <p:tgtEl>
                                          <p:sndTgt r:embed="rId6" name="TYPE.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8681">
                                            <p:txEl>
                                              <p:pRg st="0" end="0"/>
                                            </p:txEl>
                                          </p:spTgt>
                                        </p:tgtEl>
                                        <p:attrNameLst>
                                          <p:attrName>style.visibility</p:attrName>
                                        </p:attrNameLst>
                                      </p:cBhvr>
                                      <p:to>
                                        <p:strVal val="visible"/>
                                      </p:to>
                                    </p:set>
                                    <p:animEffect transition="in" filter="blinds(horizontal)">
                                      <p:cBhvr>
                                        <p:cTn id="57" dur="500"/>
                                        <p:tgtEl>
                                          <p:spTgt spid="28681">
                                            <p:txEl>
                                              <p:pRg st="0" end="0"/>
                                            </p:txEl>
                                          </p:spTgt>
                                        </p:tgtEl>
                                      </p:cBhvr>
                                    </p:animEffect>
                                  </p:childTnLst>
                                  <p:subTnLst>
                                    <p:audio>
                                      <p:cMediaNode>
                                        <p:cTn display="0" masterRel="sameClick">
                                          <p:stCondLst>
                                            <p:cond evt="begin" delay="0">
                                              <p:tn val="55"/>
                                            </p:cond>
                                          </p:stCondLst>
                                          <p:endCondLst>
                                            <p:cond evt="onStopAudio" delay="0">
                                              <p:tgtEl>
                                                <p:sldTgt/>
                                              </p:tgtEl>
                                            </p:cond>
                                          </p:endCondLst>
                                        </p:cTn>
                                        <p:tgtEl>
                                          <p:sndTgt r:embed="rId6" name="TYP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5" fill="hold" grpId="0" nodeType="clickEffect">
                                  <p:stCondLst>
                                    <p:cond delay="0"/>
                                  </p:stCondLst>
                                  <p:childTnLst>
                                    <p:set>
                                      <p:cBhvr>
                                        <p:cTn id="61" dur="1" fill="hold">
                                          <p:stCondLst>
                                            <p:cond delay="0"/>
                                          </p:stCondLst>
                                        </p:cTn>
                                        <p:tgtEl>
                                          <p:spTgt spid="28679"/>
                                        </p:tgtEl>
                                        <p:attrNameLst>
                                          <p:attrName>style.visibility</p:attrName>
                                        </p:attrNameLst>
                                      </p:cBhvr>
                                      <p:to>
                                        <p:strVal val="visible"/>
                                      </p:to>
                                    </p:set>
                                    <p:animEffect transition="in" filter="blinds(vertical)">
                                      <p:cBhvr>
                                        <p:cTn id="62" dur="500"/>
                                        <p:tgtEl>
                                          <p:spTgt spid="28679"/>
                                        </p:tgtEl>
                                      </p:cBhvr>
                                    </p:animEffect>
                                  </p:childTnLst>
                                  <p:subTnLst>
                                    <p:audio>
                                      <p:cMediaNode>
                                        <p:cTn display="0" masterRel="sameClick">
                                          <p:stCondLst>
                                            <p:cond evt="begin" delay="0">
                                              <p:tn val="60"/>
                                            </p:cond>
                                          </p:stCondLst>
                                          <p:endCondLst>
                                            <p:cond evt="onStopAudio" delay="0">
                                              <p:tgtEl>
                                                <p:sldTgt/>
                                              </p:tgtEl>
                                            </p:cond>
                                          </p:endCondLst>
                                        </p:cTn>
                                        <p:tgtEl>
                                          <p:sndTgt r:embed="rId5"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autoUpdateAnimBg="0"/>
      <p:bldP spid="28676" grpId="0" autoUpdateAnimBg="0"/>
      <p:bldP spid="28677" grpId="0" autoUpdateAnimBg="0"/>
      <p:bldP spid="28678" grpId="0" autoUpdateAnimBg="0"/>
      <p:bldP spid="28679" grpId="0" autoUpdateAnimBg="0"/>
      <p:bldP spid="28680" grpId="0" build="p" animBg="1" autoUpdateAnimBg="0"/>
      <p:bldP spid="28681"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xmlns="" id="{19DF5019-7B85-4BCE-BD24-5D2C41B0626D}"/>
              </a:ext>
            </a:extLst>
          </p:cNvPr>
          <p:cNvSpPr txBox="1">
            <a:spLocks noChangeArrowheads="1"/>
          </p:cNvSpPr>
          <p:nvPr/>
        </p:nvSpPr>
        <p:spPr bwMode="auto">
          <a:xfrm>
            <a:off x="2133600" y="457200"/>
            <a:ext cx="5486400" cy="1016000"/>
          </a:xfrm>
          <a:prstGeom prst="rect">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rgbClr val="FFFFFF"/>
                </a:solidFill>
              </a:rPr>
              <a:t>การจราจรติดขัดในชั่วโมงเร่งด่วน </a:t>
            </a:r>
          </a:p>
          <a:p>
            <a:pPr algn="ctr" eaLnBrk="1" hangingPunct="1">
              <a:spcBef>
                <a:spcPct val="50000"/>
              </a:spcBef>
              <a:buClrTx/>
              <a:buFontTx/>
              <a:buNone/>
            </a:pPr>
            <a:r>
              <a:rPr lang="th-TH" altLang="th-TH" sz="2400" dirty="0">
                <a:solidFill>
                  <a:srgbClr val="FFFFFF"/>
                </a:solidFill>
              </a:rPr>
              <a:t>อัตราการเคลื่อนตัวของรถ= ๑๐ ก.ม./ ช.ม.</a:t>
            </a:r>
          </a:p>
        </p:txBody>
      </p:sp>
      <p:sp>
        <p:nvSpPr>
          <p:cNvPr id="29699" name="Text Box 3">
            <a:extLst>
              <a:ext uri="{FF2B5EF4-FFF2-40B4-BE49-F238E27FC236}">
                <a16:creationId xmlns:a16="http://schemas.microsoft.com/office/drawing/2014/main" xmlns="" id="{ACF007E8-628C-4D0B-9BBA-68BD9944A05D}"/>
              </a:ext>
            </a:extLst>
          </p:cNvPr>
          <p:cNvSpPr txBox="1">
            <a:spLocks noChangeArrowheads="1"/>
          </p:cNvSpPr>
          <p:nvPr/>
        </p:nvSpPr>
        <p:spPr bwMode="auto">
          <a:xfrm>
            <a:off x="2590800" y="2222500"/>
            <a:ext cx="3048000" cy="4572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rgbClr val="FFFFFF"/>
                </a:solidFill>
                <a:latin typeface="Times New Roman" panose="02020603050405020304" pitchFamily="18" charset="0"/>
              </a:rPr>
              <a:t>ขาดระบบขนส่งมวลชน</a:t>
            </a:r>
          </a:p>
        </p:txBody>
      </p:sp>
      <p:cxnSp>
        <p:nvCxnSpPr>
          <p:cNvPr id="29700" name="AutoShape 4">
            <a:extLst>
              <a:ext uri="{FF2B5EF4-FFF2-40B4-BE49-F238E27FC236}">
                <a16:creationId xmlns:a16="http://schemas.microsoft.com/office/drawing/2014/main" xmlns="" id="{04D052C3-7821-41A6-939F-F54C15608BCA}"/>
              </a:ext>
            </a:extLst>
          </p:cNvPr>
          <p:cNvCxnSpPr>
            <a:cxnSpLocks noChangeShapeType="1"/>
            <a:stCxn id="29698" idx="2"/>
            <a:endCxn id="29699" idx="1"/>
          </p:cNvCxnSpPr>
          <p:nvPr/>
        </p:nvCxnSpPr>
        <p:spPr bwMode="auto">
          <a:xfrm rot="5400000">
            <a:off x="3244850" y="819150"/>
            <a:ext cx="977900" cy="2286000"/>
          </a:xfrm>
          <a:prstGeom prst="bentConnector4">
            <a:avLst>
              <a:gd name="adj1" fmla="val 38310"/>
              <a:gd name="adj2" fmla="val 11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9701" name="Text Box 5">
            <a:extLst>
              <a:ext uri="{FF2B5EF4-FFF2-40B4-BE49-F238E27FC236}">
                <a16:creationId xmlns:a16="http://schemas.microsoft.com/office/drawing/2014/main" xmlns="" id="{A59983E2-7C76-43B4-96BF-9465AA64416C}"/>
              </a:ext>
            </a:extLst>
          </p:cNvPr>
          <p:cNvSpPr txBox="1">
            <a:spLocks noChangeArrowheads="1"/>
          </p:cNvSpPr>
          <p:nvPr/>
        </p:nvSpPr>
        <p:spPr bwMode="auto">
          <a:xfrm>
            <a:off x="2590800" y="3060700"/>
            <a:ext cx="3048000" cy="4572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rgbClr val="FFFFFF"/>
                </a:solidFill>
                <a:latin typeface="Times New Roman" panose="02020603050405020304" pitchFamily="18" charset="0"/>
              </a:rPr>
              <a:t>ขาดการวางผังเมืองที่ดี</a:t>
            </a:r>
          </a:p>
        </p:txBody>
      </p:sp>
      <p:cxnSp>
        <p:nvCxnSpPr>
          <p:cNvPr id="29702" name="AutoShape 6">
            <a:extLst>
              <a:ext uri="{FF2B5EF4-FFF2-40B4-BE49-F238E27FC236}">
                <a16:creationId xmlns:a16="http://schemas.microsoft.com/office/drawing/2014/main" xmlns="" id="{077D839E-B742-4697-B73D-0092528E6D26}"/>
              </a:ext>
            </a:extLst>
          </p:cNvPr>
          <p:cNvCxnSpPr>
            <a:cxnSpLocks noChangeShapeType="1"/>
            <a:stCxn id="29698" idx="2"/>
            <a:endCxn id="29701" idx="1"/>
          </p:cNvCxnSpPr>
          <p:nvPr/>
        </p:nvCxnSpPr>
        <p:spPr bwMode="auto">
          <a:xfrm rot="5400000">
            <a:off x="2825750" y="1238250"/>
            <a:ext cx="1816100" cy="2286000"/>
          </a:xfrm>
          <a:prstGeom prst="bentConnector4">
            <a:avLst>
              <a:gd name="adj1" fmla="val 21329"/>
              <a:gd name="adj2" fmla="val 11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9703" name="Text Box 7">
            <a:extLst>
              <a:ext uri="{FF2B5EF4-FFF2-40B4-BE49-F238E27FC236}">
                <a16:creationId xmlns:a16="http://schemas.microsoft.com/office/drawing/2014/main" xmlns="" id="{31B2D826-5961-4304-87D2-5C17945F14C2}"/>
              </a:ext>
            </a:extLst>
          </p:cNvPr>
          <p:cNvSpPr txBox="1">
            <a:spLocks noChangeArrowheads="1"/>
          </p:cNvSpPr>
          <p:nvPr/>
        </p:nvSpPr>
        <p:spPr bwMode="auto">
          <a:xfrm>
            <a:off x="2590800" y="3975100"/>
            <a:ext cx="4038600" cy="4572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rgbClr val="FFFFFF"/>
                </a:solidFill>
                <a:latin typeface="Times New Roman" panose="02020603050405020304" pitchFamily="18" charset="0"/>
              </a:rPr>
              <a:t>รถทุกชนิดวิ่งได้ในเวลาเดียวกัน</a:t>
            </a:r>
          </a:p>
        </p:txBody>
      </p:sp>
      <p:cxnSp>
        <p:nvCxnSpPr>
          <p:cNvPr id="29704" name="AutoShape 8">
            <a:extLst>
              <a:ext uri="{FF2B5EF4-FFF2-40B4-BE49-F238E27FC236}">
                <a16:creationId xmlns:a16="http://schemas.microsoft.com/office/drawing/2014/main" xmlns="" id="{36C5A199-20EF-4204-AD78-C148D1299991}"/>
              </a:ext>
            </a:extLst>
          </p:cNvPr>
          <p:cNvCxnSpPr>
            <a:cxnSpLocks noChangeShapeType="1"/>
            <a:stCxn id="29698" idx="2"/>
            <a:endCxn id="29703" idx="1"/>
          </p:cNvCxnSpPr>
          <p:nvPr/>
        </p:nvCxnSpPr>
        <p:spPr bwMode="auto">
          <a:xfrm rot="5400000">
            <a:off x="2368550" y="1695450"/>
            <a:ext cx="2730500" cy="2286000"/>
          </a:xfrm>
          <a:prstGeom prst="bentConnector4">
            <a:avLst>
              <a:gd name="adj1" fmla="val 13921"/>
              <a:gd name="adj2" fmla="val 11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9705" name="Text Box 9">
            <a:extLst>
              <a:ext uri="{FF2B5EF4-FFF2-40B4-BE49-F238E27FC236}">
                <a16:creationId xmlns:a16="http://schemas.microsoft.com/office/drawing/2014/main" xmlns="" id="{CC199ADF-AB2D-4D62-86A3-B4C8384C2DDA}"/>
              </a:ext>
            </a:extLst>
          </p:cNvPr>
          <p:cNvSpPr txBox="1">
            <a:spLocks noChangeArrowheads="1"/>
          </p:cNvSpPr>
          <p:nvPr/>
        </p:nvSpPr>
        <p:spPr bwMode="auto">
          <a:xfrm>
            <a:off x="2590800" y="4889500"/>
            <a:ext cx="4724400" cy="4572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rgbClr val="FFFFFF"/>
                </a:solidFill>
                <a:latin typeface="Times New Roman" panose="02020603050405020304" pitchFamily="18" charset="0"/>
              </a:rPr>
              <a:t>ขาดการจัดระบบวิศวกรรมจราจรที่ดี</a:t>
            </a:r>
          </a:p>
        </p:txBody>
      </p:sp>
      <p:cxnSp>
        <p:nvCxnSpPr>
          <p:cNvPr id="29706" name="AutoShape 10">
            <a:extLst>
              <a:ext uri="{FF2B5EF4-FFF2-40B4-BE49-F238E27FC236}">
                <a16:creationId xmlns:a16="http://schemas.microsoft.com/office/drawing/2014/main" xmlns="" id="{77E39DED-4EA5-42B1-BAF2-185C849F4014}"/>
              </a:ext>
            </a:extLst>
          </p:cNvPr>
          <p:cNvCxnSpPr>
            <a:cxnSpLocks noChangeShapeType="1"/>
            <a:stCxn id="29698" idx="2"/>
            <a:endCxn id="29705" idx="1"/>
          </p:cNvCxnSpPr>
          <p:nvPr/>
        </p:nvCxnSpPr>
        <p:spPr bwMode="auto">
          <a:xfrm rot="5400000">
            <a:off x="1911350" y="2152650"/>
            <a:ext cx="3644900" cy="2286000"/>
          </a:xfrm>
          <a:prstGeom prst="bentConnector4">
            <a:avLst>
              <a:gd name="adj1" fmla="val 11023"/>
              <a:gd name="adj2" fmla="val 11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9707" name="Text Box 11">
            <a:extLst>
              <a:ext uri="{FF2B5EF4-FFF2-40B4-BE49-F238E27FC236}">
                <a16:creationId xmlns:a16="http://schemas.microsoft.com/office/drawing/2014/main" xmlns="" id="{6DB1101D-3C22-4C9C-B7BA-942D44C96CFA}"/>
              </a:ext>
            </a:extLst>
          </p:cNvPr>
          <p:cNvSpPr txBox="1">
            <a:spLocks noChangeArrowheads="1"/>
          </p:cNvSpPr>
          <p:nvPr/>
        </p:nvSpPr>
        <p:spPr bwMode="auto">
          <a:xfrm>
            <a:off x="2590800" y="5727700"/>
            <a:ext cx="4648200" cy="4572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rgbClr val="FFFFFF"/>
                </a:solidFill>
                <a:latin typeface="Times New Roman" panose="02020603050405020304" pitchFamily="18" charset="0"/>
              </a:rPr>
              <a:t>ขาดความรู้และขาดวินัยการจราจร</a:t>
            </a:r>
          </a:p>
        </p:txBody>
      </p:sp>
      <p:cxnSp>
        <p:nvCxnSpPr>
          <p:cNvPr id="29708" name="AutoShape 12">
            <a:extLst>
              <a:ext uri="{FF2B5EF4-FFF2-40B4-BE49-F238E27FC236}">
                <a16:creationId xmlns:a16="http://schemas.microsoft.com/office/drawing/2014/main" xmlns="" id="{628433AF-1A34-4283-A82C-5482C1D14D64}"/>
              </a:ext>
            </a:extLst>
          </p:cNvPr>
          <p:cNvCxnSpPr>
            <a:cxnSpLocks noChangeShapeType="1"/>
            <a:stCxn id="29698" idx="2"/>
            <a:endCxn id="29707" idx="1"/>
          </p:cNvCxnSpPr>
          <p:nvPr/>
        </p:nvCxnSpPr>
        <p:spPr bwMode="auto">
          <a:xfrm rot="5400000">
            <a:off x="1492250" y="2571750"/>
            <a:ext cx="4483100" cy="2286000"/>
          </a:xfrm>
          <a:prstGeom prst="bentConnector4">
            <a:avLst>
              <a:gd name="adj1" fmla="val 8597"/>
              <a:gd name="adj2" fmla="val 110000"/>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9709" name="Text Box 13">
            <a:extLst>
              <a:ext uri="{FF2B5EF4-FFF2-40B4-BE49-F238E27FC236}">
                <a16:creationId xmlns:a16="http://schemas.microsoft.com/office/drawing/2014/main" xmlns="" id="{6BB66F73-3CB2-4F43-80BB-55F9FAD8506E}"/>
              </a:ext>
            </a:extLst>
          </p:cNvPr>
          <p:cNvSpPr txBox="1">
            <a:spLocks noChangeArrowheads="1"/>
          </p:cNvSpPr>
          <p:nvPr/>
        </p:nvSpPr>
        <p:spPr bwMode="auto">
          <a:xfrm>
            <a:off x="8750709" y="1251156"/>
            <a:ext cx="2819400" cy="830263"/>
          </a:xfrm>
          <a:prstGeom prst="rect">
            <a:avLst/>
          </a:prstGeom>
          <a:solidFill>
            <a:schemeClr val="accent5">
              <a:lumMod val="50000"/>
            </a:schemeClr>
          </a:solidFill>
          <a:ln>
            <a:noFill/>
          </a:ln>
        </p:spPr>
        <p:txBody>
          <a:bodyPr>
            <a:spAutoFit/>
          </a:bodyPr>
          <a:lstStyle>
            <a:lvl1pPr eaLnBrk="0" hangingPunct="0">
              <a:defRPr sz="2400">
                <a:solidFill>
                  <a:schemeClr val="tx1"/>
                </a:solidFill>
                <a:latin typeface="Times New Roman" pitchFamily="18" charset="0"/>
                <a:cs typeface="Tahoma" pitchFamily="34" charset="0"/>
              </a:defRPr>
            </a:lvl1pPr>
            <a:lvl2pPr marL="742950" indent="-285750" eaLnBrk="0" hangingPunct="0">
              <a:defRPr sz="2400">
                <a:solidFill>
                  <a:schemeClr val="tx1"/>
                </a:solidFill>
                <a:latin typeface="Times New Roman" pitchFamily="18" charset="0"/>
                <a:cs typeface="Tahoma" pitchFamily="34" charset="0"/>
              </a:defRPr>
            </a:lvl2pPr>
            <a:lvl3pPr marL="1143000" indent="-228600" eaLnBrk="0" hangingPunct="0">
              <a:defRPr sz="2400">
                <a:solidFill>
                  <a:schemeClr val="tx1"/>
                </a:solidFill>
                <a:latin typeface="Times New Roman" pitchFamily="18" charset="0"/>
                <a:cs typeface="Tahoma" pitchFamily="34" charset="0"/>
              </a:defRPr>
            </a:lvl3pPr>
            <a:lvl4pPr marL="1600200" indent="-228600" eaLnBrk="0" hangingPunct="0">
              <a:defRPr sz="2400">
                <a:solidFill>
                  <a:schemeClr val="tx1"/>
                </a:solidFill>
                <a:latin typeface="Times New Roman" pitchFamily="18" charset="0"/>
                <a:cs typeface="Tahoma" pitchFamily="34" charset="0"/>
              </a:defRPr>
            </a:lvl4pPr>
            <a:lvl5pPr marL="2057400" indent="-228600" eaLnBrk="0" hangingPunct="0">
              <a:defRPr sz="24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Tahoma" pitchFamily="34" charset="0"/>
              </a:defRPr>
            </a:lvl9pPr>
          </a:lstStyle>
          <a:p>
            <a:pPr algn="ctr" eaLnBrk="1" hangingPunct="1">
              <a:spcBef>
                <a:spcPct val="50000"/>
              </a:spcBef>
              <a:defRPr/>
            </a:pPr>
            <a:r>
              <a:rPr lang="en-US" dirty="0">
                <a:solidFill>
                  <a:srgbClr val="FFFFFF"/>
                </a:solidFill>
                <a:latin typeface="Tahoma" pitchFamily="34" charset="0"/>
              </a:rPr>
              <a:t>แผนภูมิปัญหา (problem tree)</a:t>
            </a:r>
          </a:p>
        </p:txBody>
      </p:sp>
      <p:sp>
        <p:nvSpPr>
          <p:cNvPr id="60430" name="Date Placeholder 1">
            <a:extLst>
              <a:ext uri="{FF2B5EF4-FFF2-40B4-BE49-F238E27FC236}">
                <a16:creationId xmlns:a16="http://schemas.microsoft.com/office/drawing/2014/main" xmlns="" id="{25146993-9EF7-4170-9467-12D446C68FC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356CA3A6-8A36-4363-A6F9-747D1E723D62}" type="datetime1">
              <a:rPr lang="th-TH" altLang="th-TH" sz="1200" smtClean="0"/>
              <a:t>13/06/61</a:t>
            </a:fld>
            <a:endParaRPr lang="th-TH" altLang="th-TH" sz="1200" dirty="0"/>
          </a:p>
        </p:txBody>
      </p:sp>
      <p:sp>
        <p:nvSpPr>
          <p:cNvPr id="60431" name="Footer Placeholder 2">
            <a:extLst>
              <a:ext uri="{FF2B5EF4-FFF2-40B4-BE49-F238E27FC236}">
                <a16:creationId xmlns:a16="http://schemas.microsoft.com/office/drawing/2014/main" xmlns="" id="{FB6C7EA0-FD89-4D84-8E5B-FE4D7573CF9A}"/>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607FEE1D-DB78-437B-83FB-9FF42FA983B1}"/>
              </a:ext>
            </a:extLst>
          </p:cNvPr>
          <p:cNvSpPr>
            <a:spLocks noGrp="1"/>
          </p:cNvSpPr>
          <p:nvPr>
            <p:ph type="sldNum" sz="quarter" idx="12"/>
          </p:nvPr>
        </p:nvSpPr>
        <p:spPr/>
        <p:txBody>
          <a:bodyPr/>
          <a:lstStyle/>
          <a:p>
            <a:fld id="{C282B086-F66A-4C26-BA61-410FF86DE88D}" type="slidenum">
              <a:rPr lang="en-US" smtClean="0"/>
              <a:t>27</a:t>
            </a:fld>
            <a:endParaRPr lang="en-US" dirty="0"/>
          </a:p>
        </p:txBody>
      </p:sp>
    </p:spTree>
    <p:extLst>
      <p:ext uri="{BB962C8B-B14F-4D97-AF65-F5344CB8AC3E}">
        <p14:creationId xmlns:p14="http://schemas.microsoft.com/office/powerpoint/2010/main" val="1518669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9"/>
                                        </p:tgtEl>
                                        <p:attrNameLst>
                                          <p:attrName>style.visibility</p:attrName>
                                        </p:attrNameLst>
                                      </p:cBhvr>
                                      <p:to>
                                        <p:strVal val="visible"/>
                                      </p:to>
                                    </p:set>
                                    <p:animEffect transition="in" filter="box(in)">
                                      <p:cBhvr>
                                        <p:cTn id="7" dur="500"/>
                                        <p:tgtEl>
                                          <p:spTgt spid="29709"/>
                                        </p:tgtEl>
                                      </p:cBhvr>
                                    </p:animEffect>
                                  </p:childTnLst>
                                  <p:subTnLst>
                                    <p:audio>
                                      <p:cMediaNode>
                                        <p:cTn display="0" masterRel="sameClick">
                                          <p:stCondLst>
                                            <p:cond evt="begin" delay="0">
                                              <p:tn val="5"/>
                                            </p:cond>
                                          </p:stCondLst>
                                          <p:endCondLst>
                                            <p:cond evt="onStopAudio" delay="0">
                                              <p:tgtEl>
                                                <p:sldTgt/>
                                              </p:tgtEl>
                                            </p:cond>
                                          </p:endCondLst>
                                        </p:cTn>
                                        <p:tgtEl>
                                          <p:sndTgt r:embed="rId3" name="glas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29698"/>
                                        </p:tgtEl>
                                        <p:attrNameLst>
                                          <p:attrName>style.visibility</p:attrName>
                                        </p:attrNameLst>
                                      </p:cBhvr>
                                      <p:to>
                                        <p:strVal val="visible"/>
                                      </p:to>
                                    </p:set>
                                    <p:anim calcmode="lin" valueType="num">
                                      <p:cBhvr>
                                        <p:cTn id="12" dur="500" fill="hold"/>
                                        <p:tgtEl>
                                          <p:spTgt spid="29698"/>
                                        </p:tgtEl>
                                        <p:attrNameLst>
                                          <p:attrName>ppt_w</p:attrName>
                                        </p:attrNameLst>
                                      </p:cBhvr>
                                      <p:tavLst>
                                        <p:tav tm="0">
                                          <p:val>
                                            <p:strVal val="2/3*#ppt_w"/>
                                          </p:val>
                                        </p:tav>
                                        <p:tav tm="100000">
                                          <p:val>
                                            <p:strVal val="#ppt_w"/>
                                          </p:val>
                                        </p:tav>
                                      </p:tavLst>
                                    </p:anim>
                                    <p:anim calcmode="lin" valueType="num">
                                      <p:cBhvr>
                                        <p:cTn id="13" dur="500" fill="hold"/>
                                        <p:tgtEl>
                                          <p:spTgt spid="29698"/>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9700"/>
                                        </p:tgtEl>
                                        <p:attrNameLst>
                                          <p:attrName>style.visibility</p:attrName>
                                        </p:attrNameLst>
                                      </p:cBhvr>
                                      <p:to>
                                        <p:strVal val="visible"/>
                                      </p:to>
                                    </p:set>
                                    <p:animEffect transition="in" filter="blinds(horizontal)">
                                      <p:cBhvr>
                                        <p:cTn id="18" dur="500"/>
                                        <p:tgtEl>
                                          <p:spTgt spid="29700"/>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9699"/>
                                        </p:tgtEl>
                                        <p:attrNameLst>
                                          <p:attrName>style.visibility</p:attrName>
                                        </p:attrNameLst>
                                      </p:cBhvr>
                                      <p:to>
                                        <p:strVal val="visible"/>
                                      </p:to>
                                    </p:set>
                                    <p:anim calcmode="lin" valueType="num">
                                      <p:cBhvr>
                                        <p:cTn id="23" dur="500" fill="hold"/>
                                        <p:tgtEl>
                                          <p:spTgt spid="29699"/>
                                        </p:tgtEl>
                                        <p:attrNameLst>
                                          <p:attrName>ppt_w</p:attrName>
                                        </p:attrNameLst>
                                      </p:cBhvr>
                                      <p:tavLst>
                                        <p:tav tm="0">
                                          <p:val>
                                            <p:fltVal val="0"/>
                                          </p:val>
                                        </p:tav>
                                        <p:tav tm="100000">
                                          <p:val>
                                            <p:strVal val="#ppt_w"/>
                                          </p:val>
                                        </p:tav>
                                      </p:tavLst>
                                    </p:anim>
                                    <p:anim calcmode="lin" valueType="num">
                                      <p:cBhvr>
                                        <p:cTn id="24" dur="500" fill="hold"/>
                                        <p:tgtEl>
                                          <p:spTgt spid="29699"/>
                                        </p:tgtEl>
                                        <p:attrNameLst>
                                          <p:attrName>ppt_h</p:attrName>
                                        </p:attrNameLst>
                                      </p:cBhvr>
                                      <p:tavLst>
                                        <p:tav tm="0">
                                          <p:val>
                                            <p:fltVal val="0"/>
                                          </p:val>
                                        </p:tav>
                                        <p:tav tm="100000">
                                          <p:val>
                                            <p:strVal val="#ppt_h"/>
                                          </p:val>
                                        </p:tav>
                                      </p:tavLst>
                                    </p:anim>
                                    <p:anim calcmode="lin" valueType="num">
                                      <p:cBhvr>
                                        <p:cTn id="25" dur="500" fill="hold"/>
                                        <p:tgtEl>
                                          <p:spTgt spid="29699"/>
                                        </p:tgtEl>
                                        <p:attrNameLst>
                                          <p:attrName>ppt_x</p:attrName>
                                        </p:attrNameLst>
                                      </p:cBhvr>
                                      <p:tavLst>
                                        <p:tav tm="0">
                                          <p:val>
                                            <p:fltVal val="0.5"/>
                                          </p:val>
                                        </p:tav>
                                        <p:tav tm="100000">
                                          <p:val>
                                            <p:strVal val="#ppt_x"/>
                                          </p:val>
                                        </p:tav>
                                      </p:tavLst>
                                    </p:anim>
                                    <p:anim calcmode="lin" valueType="num">
                                      <p:cBhvr>
                                        <p:cTn id="26" dur="500" fill="hold"/>
                                        <p:tgtEl>
                                          <p:spTgt spid="2969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9702"/>
                                        </p:tgtEl>
                                        <p:attrNameLst>
                                          <p:attrName>style.visibility</p:attrName>
                                        </p:attrNameLst>
                                      </p:cBhvr>
                                      <p:to>
                                        <p:strVal val="visible"/>
                                      </p:to>
                                    </p:set>
                                    <p:animEffect transition="in" filter="blinds(horizontal)">
                                      <p:cBhvr>
                                        <p:cTn id="31" dur="500"/>
                                        <p:tgtEl>
                                          <p:spTgt spid="29702"/>
                                        </p:tgtEl>
                                      </p:cBhvr>
                                    </p:animEffect>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29701"/>
                                        </p:tgtEl>
                                        <p:attrNameLst>
                                          <p:attrName>style.visibility</p:attrName>
                                        </p:attrNameLst>
                                      </p:cBhvr>
                                      <p:to>
                                        <p:strVal val="visible"/>
                                      </p:to>
                                    </p:set>
                                    <p:anim calcmode="lin" valueType="num">
                                      <p:cBhvr>
                                        <p:cTn id="36" dur="500" fill="hold"/>
                                        <p:tgtEl>
                                          <p:spTgt spid="29701"/>
                                        </p:tgtEl>
                                        <p:attrNameLst>
                                          <p:attrName>ppt_w</p:attrName>
                                        </p:attrNameLst>
                                      </p:cBhvr>
                                      <p:tavLst>
                                        <p:tav tm="0">
                                          <p:val>
                                            <p:fltVal val="0"/>
                                          </p:val>
                                        </p:tav>
                                        <p:tav tm="100000">
                                          <p:val>
                                            <p:strVal val="#ppt_w"/>
                                          </p:val>
                                        </p:tav>
                                      </p:tavLst>
                                    </p:anim>
                                    <p:anim calcmode="lin" valueType="num">
                                      <p:cBhvr>
                                        <p:cTn id="37" dur="500" fill="hold"/>
                                        <p:tgtEl>
                                          <p:spTgt spid="29701"/>
                                        </p:tgtEl>
                                        <p:attrNameLst>
                                          <p:attrName>ppt_h</p:attrName>
                                        </p:attrNameLst>
                                      </p:cBhvr>
                                      <p:tavLst>
                                        <p:tav tm="0">
                                          <p:val>
                                            <p:fltVal val="0"/>
                                          </p:val>
                                        </p:tav>
                                        <p:tav tm="100000">
                                          <p:val>
                                            <p:strVal val="#ppt_h"/>
                                          </p:val>
                                        </p:tav>
                                      </p:tavLst>
                                    </p:anim>
                                    <p:anim calcmode="lin" valueType="num">
                                      <p:cBhvr>
                                        <p:cTn id="38" dur="500" fill="hold"/>
                                        <p:tgtEl>
                                          <p:spTgt spid="29701"/>
                                        </p:tgtEl>
                                        <p:attrNameLst>
                                          <p:attrName>ppt_x</p:attrName>
                                        </p:attrNameLst>
                                      </p:cBhvr>
                                      <p:tavLst>
                                        <p:tav tm="0">
                                          <p:val>
                                            <p:fltVal val="0.5"/>
                                          </p:val>
                                        </p:tav>
                                        <p:tav tm="100000">
                                          <p:val>
                                            <p:strVal val="#ppt_x"/>
                                          </p:val>
                                        </p:tav>
                                      </p:tavLst>
                                    </p:anim>
                                    <p:anim calcmode="lin" valueType="num">
                                      <p:cBhvr>
                                        <p:cTn id="39" dur="500" fill="hold"/>
                                        <p:tgtEl>
                                          <p:spTgt spid="2970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29704"/>
                                        </p:tgtEl>
                                        <p:attrNameLst>
                                          <p:attrName>style.visibility</p:attrName>
                                        </p:attrNameLst>
                                      </p:cBhvr>
                                      <p:to>
                                        <p:strVal val="visible"/>
                                      </p:to>
                                    </p:set>
                                    <p:animEffect transition="in" filter="blinds(horizontal)">
                                      <p:cBhvr>
                                        <p:cTn id="44" dur="500"/>
                                        <p:tgtEl>
                                          <p:spTgt spid="29704"/>
                                        </p:tgtEl>
                                      </p:cBhvr>
                                    </p:animEffect>
                                  </p:childTnLst>
                                  <p:subTnLst>
                                    <p:audio>
                                      <p:cMediaNode>
                                        <p:cTn display="0" masterRel="sameClick">
                                          <p:stCondLst>
                                            <p:cond evt="begin" delay="0">
                                              <p:tn val="42"/>
                                            </p:cond>
                                          </p:stCondLst>
                                          <p:endCondLst>
                                            <p:cond evt="onStopAudio" delay="0">
                                              <p:tgtEl>
                                                <p:sldTgt/>
                                              </p:tgtEl>
                                            </p:cond>
                                          </p:endCondLst>
                                        </p:cTn>
                                        <p:tgtEl>
                                          <p:sndTgt r:embed="rId4"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29703"/>
                                        </p:tgtEl>
                                        <p:attrNameLst>
                                          <p:attrName>style.visibility</p:attrName>
                                        </p:attrNameLst>
                                      </p:cBhvr>
                                      <p:to>
                                        <p:strVal val="visible"/>
                                      </p:to>
                                    </p:set>
                                    <p:anim calcmode="lin" valueType="num">
                                      <p:cBhvr>
                                        <p:cTn id="49" dur="500" fill="hold"/>
                                        <p:tgtEl>
                                          <p:spTgt spid="29703"/>
                                        </p:tgtEl>
                                        <p:attrNameLst>
                                          <p:attrName>ppt_w</p:attrName>
                                        </p:attrNameLst>
                                      </p:cBhvr>
                                      <p:tavLst>
                                        <p:tav tm="0">
                                          <p:val>
                                            <p:fltVal val="0"/>
                                          </p:val>
                                        </p:tav>
                                        <p:tav tm="100000">
                                          <p:val>
                                            <p:strVal val="#ppt_w"/>
                                          </p:val>
                                        </p:tav>
                                      </p:tavLst>
                                    </p:anim>
                                    <p:anim calcmode="lin" valueType="num">
                                      <p:cBhvr>
                                        <p:cTn id="50" dur="500" fill="hold"/>
                                        <p:tgtEl>
                                          <p:spTgt spid="29703"/>
                                        </p:tgtEl>
                                        <p:attrNameLst>
                                          <p:attrName>ppt_h</p:attrName>
                                        </p:attrNameLst>
                                      </p:cBhvr>
                                      <p:tavLst>
                                        <p:tav tm="0">
                                          <p:val>
                                            <p:fltVal val="0"/>
                                          </p:val>
                                        </p:tav>
                                        <p:tav tm="100000">
                                          <p:val>
                                            <p:strVal val="#ppt_h"/>
                                          </p:val>
                                        </p:tav>
                                      </p:tavLst>
                                    </p:anim>
                                    <p:anim calcmode="lin" valueType="num">
                                      <p:cBhvr>
                                        <p:cTn id="51" dur="500" fill="hold"/>
                                        <p:tgtEl>
                                          <p:spTgt spid="29703"/>
                                        </p:tgtEl>
                                        <p:attrNameLst>
                                          <p:attrName>ppt_x</p:attrName>
                                        </p:attrNameLst>
                                      </p:cBhvr>
                                      <p:tavLst>
                                        <p:tav tm="0">
                                          <p:val>
                                            <p:fltVal val="0.5"/>
                                          </p:val>
                                        </p:tav>
                                        <p:tav tm="100000">
                                          <p:val>
                                            <p:strVal val="#ppt_x"/>
                                          </p:val>
                                        </p:tav>
                                      </p:tavLst>
                                    </p:anim>
                                    <p:anim calcmode="lin" valueType="num">
                                      <p:cBhvr>
                                        <p:cTn id="52" dur="500" fill="hold"/>
                                        <p:tgtEl>
                                          <p:spTgt spid="2970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9706"/>
                                        </p:tgtEl>
                                        <p:attrNameLst>
                                          <p:attrName>style.visibility</p:attrName>
                                        </p:attrNameLst>
                                      </p:cBhvr>
                                      <p:to>
                                        <p:strVal val="visible"/>
                                      </p:to>
                                    </p:set>
                                    <p:animEffect transition="in" filter="blinds(horizontal)">
                                      <p:cBhvr>
                                        <p:cTn id="57" dur="500"/>
                                        <p:tgtEl>
                                          <p:spTgt spid="29706"/>
                                        </p:tgtEl>
                                      </p:cBhvr>
                                    </p:animEffect>
                                  </p:childTnLst>
                                  <p:subTnLst>
                                    <p:audio>
                                      <p:cMediaNode>
                                        <p:cTn display="0" masterRel="sameClick">
                                          <p:stCondLst>
                                            <p:cond evt="begin" delay="0">
                                              <p:tn val="55"/>
                                            </p:cond>
                                          </p:stCondLst>
                                          <p:endCondLst>
                                            <p:cond evt="onStopAudio" delay="0">
                                              <p:tgtEl>
                                                <p:sldTgt/>
                                              </p:tgtEl>
                                            </p:cond>
                                          </p:endCondLst>
                                        </p:cTn>
                                        <p:tgtEl>
                                          <p:sndTgt r:embed="rId4"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528" fill="hold" grpId="0" nodeType="clickEffect">
                                  <p:stCondLst>
                                    <p:cond delay="0"/>
                                  </p:stCondLst>
                                  <p:childTnLst>
                                    <p:set>
                                      <p:cBhvr>
                                        <p:cTn id="61" dur="1" fill="hold">
                                          <p:stCondLst>
                                            <p:cond delay="0"/>
                                          </p:stCondLst>
                                        </p:cTn>
                                        <p:tgtEl>
                                          <p:spTgt spid="29705"/>
                                        </p:tgtEl>
                                        <p:attrNameLst>
                                          <p:attrName>style.visibility</p:attrName>
                                        </p:attrNameLst>
                                      </p:cBhvr>
                                      <p:to>
                                        <p:strVal val="visible"/>
                                      </p:to>
                                    </p:set>
                                    <p:anim calcmode="lin" valueType="num">
                                      <p:cBhvr>
                                        <p:cTn id="62" dur="500" fill="hold"/>
                                        <p:tgtEl>
                                          <p:spTgt spid="29705"/>
                                        </p:tgtEl>
                                        <p:attrNameLst>
                                          <p:attrName>ppt_w</p:attrName>
                                        </p:attrNameLst>
                                      </p:cBhvr>
                                      <p:tavLst>
                                        <p:tav tm="0">
                                          <p:val>
                                            <p:fltVal val="0"/>
                                          </p:val>
                                        </p:tav>
                                        <p:tav tm="100000">
                                          <p:val>
                                            <p:strVal val="#ppt_w"/>
                                          </p:val>
                                        </p:tav>
                                      </p:tavLst>
                                    </p:anim>
                                    <p:anim calcmode="lin" valueType="num">
                                      <p:cBhvr>
                                        <p:cTn id="63" dur="500" fill="hold"/>
                                        <p:tgtEl>
                                          <p:spTgt spid="29705"/>
                                        </p:tgtEl>
                                        <p:attrNameLst>
                                          <p:attrName>ppt_h</p:attrName>
                                        </p:attrNameLst>
                                      </p:cBhvr>
                                      <p:tavLst>
                                        <p:tav tm="0">
                                          <p:val>
                                            <p:fltVal val="0"/>
                                          </p:val>
                                        </p:tav>
                                        <p:tav tm="100000">
                                          <p:val>
                                            <p:strVal val="#ppt_h"/>
                                          </p:val>
                                        </p:tav>
                                      </p:tavLst>
                                    </p:anim>
                                    <p:anim calcmode="lin" valueType="num">
                                      <p:cBhvr>
                                        <p:cTn id="64" dur="500" fill="hold"/>
                                        <p:tgtEl>
                                          <p:spTgt spid="29705"/>
                                        </p:tgtEl>
                                        <p:attrNameLst>
                                          <p:attrName>ppt_x</p:attrName>
                                        </p:attrNameLst>
                                      </p:cBhvr>
                                      <p:tavLst>
                                        <p:tav tm="0">
                                          <p:val>
                                            <p:fltVal val="0.5"/>
                                          </p:val>
                                        </p:tav>
                                        <p:tav tm="100000">
                                          <p:val>
                                            <p:strVal val="#ppt_x"/>
                                          </p:val>
                                        </p:tav>
                                      </p:tavLst>
                                    </p:anim>
                                    <p:anim calcmode="lin" valueType="num">
                                      <p:cBhvr>
                                        <p:cTn id="65" dur="500" fill="hold"/>
                                        <p:tgtEl>
                                          <p:spTgt spid="2970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29708"/>
                                        </p:tgtEl>
                                        <p:attrNameLst>
                                          <p:attrName>style.visibility</p:attrName>
                                        </p:attrNameLst>
                                      </p:cBhvr>
                                      <p:to>
                                        <p:strVal val="visible"/>
                                      </p:to>
                                    </p:set>
                                    <p:animEffect transition="in" filter="blinds(horizontal)">
                                      <p:cBhvr>
                                        <p:cTn id="70" dur="500"/>
                                        <p:tgtEl>
                                          <p:spTgt spid="29708"/>
                                        </p:tgtEl>
                                      </p:cBhvr>
                                    </p:animEffect>
                                  </p:childTnLst>
                                  <p:subTnLst>
                                    <p:audio>
                                      <p:cMediaNode>
                                        <p:cTn display="0" masterRel="sameClick">
                                          <p:stCondLst>
                                            <p:cond evt="begin" delay="0">
                                              <p:tn val="68"/>
                                            </p:cond>
                                          </p:stCondLst>
                                          <p:endCondLst>
                                            <p:cond evt="onStopAudio" delay="0">
                                              <p:tgtEl>
                                                <p:sldTgt/>
                                              </p:tgtEl>
                                            </p:cond>
                                          </p:endCondLst>
                                        </p:cTn>
                                        <p:tgtEl>
                                          <p:sndTgt r:embed="rId4"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528" fill="hold" grpId="0" nodeType="clickEffect">
                                  <p:stCondLst>
                                    <p:cond delay="0"/>
                                  </p:stCondLst>
                                  <p:childTnLst>
                                    <p:set>
                                      <p:cBhvr>
                                        <p:cTn id="74" dur="1" fill="hold">
                                          <p:stCondLst>
                                            <p:cond delay="0"/>
                                          </p:stCondLst>
                                        </p:cTn>
                                        <p:tgtEl>
                                          <p:spTgt spid="29707"/>
                                        </p:tgtEl>
                                        <p:attrNameLst>
                                          <p:attrName>style.visibility</p:attrName>
                                        </p:attrNameLst>
                                      </p:cBhvr>
                                      <p:to>
                                        <p:strVal val="visible"/>
                                      </p:to>
                                    </p:set>
                                    <p:anim calcmode="lin" valueType="num">
                                      <p:cBhvr>
                                        <p:cTn id="75" dur="500" fill="hold"/>
                                        <p:tgtEl>
                                          <p:spTgt spid="29707"/>
                                        </p:tgtEl>
                                        <p:attrNameLst>
                                          <p:attrName>ppt_w</p:attrName>
                                        </p:attrNameLst>
                                      </p:cBhvr>
                                      <p:tavLst>
                                        <p:tav tm="0">
                                          <p:val>
                                            <p:fltVal val="0"/>
                                          </p:val>
                                        </p:tav>
                                        <p:tav tm="100000">
                                          <p:val>
                                            <p:strVal val="#ppt_w"/>
                                          </p:val>
                                        </p:tav>
                                      </p:tavLst>
                                    </p:anim>
                                    <p:anim calcmode="lin" valueType="num">
                                      <p:cBhvr>
                                        <p:cTn id="76" dur="500" fill="hold"/>
                                        <p:tgtEl>
                                          <p:spTgt spid="29707"/>
                                        </p:tgtEl>
                                        <p:attrNameLst>
                                          <p:attrName>ppt_h</p:attrName>
                                        </p:attrNameLst>
                                      </p:cBhvr>
                                      <p:tavLst>
                                        <p:tav tm="0">
                                          <p:val>
                                            <p:fltVal val="0"/>
                                          </p:val>
                                        </p:tav>
                                        <p:tav tm="100000">
                                          <p:val>
                                            <p:strVal val="#ppt_h"/>
                                          </p:val>
                                        </p:tav>
                                      </p:tavLst>
                                    </p:anim>
                                    <p:anim calcmode="lin" valueType="num">
                                      <p:cBhvr>
                                        <p:cTn id="77" dur="500" fill="hold"/>
                                        <p:tgtEl>
                                          <p:spTgt spid="29707"/>
                                        </p:tgtEl>
                                        <p:attrNameLst>
                                          <p:attrName>ppt_x</p:attrName>
                                        </p:attrNameLst>
                                      </p:cBhvr>
                                      <p:tavLst>
                                        <p:tav tm="0">
                                          <p:val>
                                            <p:fltVal val="0.5"/>
                                          </p:val>
                                        </p:tav>
                                        <p:tav tm="100000">
                                          <p:val>
                                            <p:strVal val="#ppt_x"/>
                                          </p:val>
                                        </p:tav>
                                      </p:tavLst>
                                    </p:anim>
                                    <p:anim calcmode="lin" valueType="num">
                                      <p:cBhvr>
                                        <p:cTn id="78" dur="500" fill="hold"/>
                                        <p:tgtEl>
                                          <p:spTgt spid="2970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P spid="29699" grpId="0" animBg="1" autoUpdateAnimBg="0"/>
      <p:bldP spid="29701" grpId="0" animBg="1" autoUpdateAnimBg="0"/>
      <p:bldP spid="29703" grpId="0" animBg="1" autoUpdateAnimBg="0"/>
      <p:bldP spid="29705" grpId="0" animBg="1" autoUpdateAnimBg="0"/>
      <p:bldP spid="29707" grpId="0" animBg="1" autoUpdateAnimBg="0"/>
      <p:bldP spid="2970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xmlns="" id="{121CDFA5-91E1-43C1-A8AE-1DE5DBFB199B}"/>
              </a:ext>
            </a:extLst>
          </p:cNvPr>
          <p:cNvSpPr txBox="1">
            <a:spLocks noChangeArrowheads="1"/>
          </p:cNvSpPr>
          <p:nvPr/>
        </p:nvSpPr>
        <p:spPr bwMode="auto">
          <a:xfrm>
            <a:off x="2133600" y="457201"/>
            <a:ext cx="5486400" cy="1014413"/>
          </a:xfrm>
          <a:prstGeom prst="rect">
            <a:avLst/>
          </a:prstGeom>
          <a:solidFill>
            <a:schemeClr val="accent5">
              <a:lumMod val="50000"/>
            </a:schemeClr>
          </a:solidFill>
          <a:ln w="9525">
            <a:solidFill>
              <a:schemeClr val="hlink"/>
            </a:solidFill>
            <a:miter lim="800000"/>
            <a:headEnd/>
            <a:tailEnd/>
          </a:ln>
        </p:spPr>
        <p:txBody>
          <a:bodyPr>
            <a:spAutoFit/>
          </a:bodyPr>
          <a:lstStyle>
            <a:lvl1pPr eaLnBrk="0" hangingPunct="0">
              <a:defRPr sz="2400">
                <a:solidFill>
                  <a:schemeClr val="tx1"/>
                </a:solidFill>
                <a:latin typeface="Times New Roman" pitchFamily="18" charset="0"/>
                <a:cs typeface="Tahoma" pitchFamily="34" charset="0"/>
              </a:defRPr>
            </a:lvl1pPr>
            <a:lvl2pPr marL="742950" indent="-285750" eaLnBrk="0" hangingPunct="0">
              <a:defRPr sz="2400">
                <a:solidFill>
                  <a:schemeClr val="tx1"/>
                </a:solidFill>
                <a:latin typeface="Times New Roman" pitchFamily="18" charset="0"/>
                <a:cs typeface="Tahoma" pitchFamily="34" charset="0"/>
              </a:defRPr>
            </a:lvl2pPr>
            <a:lvl3pPr marL="1143000" indent="-228600" eaLnBrk="0" hangingPunct="0">
              <a:defRPr sz="2400">
                <a:solidFill>
                  <a:schemeClr val="tx1"/>
                </a:solidFill>
                <a:latin typeface="Times New Roman" pitchFamily="18" charset="0"/>
                <a:cs typeface="Tahoma" pitchFamily="34" charset="0"/>
              </a:defRPr>
            </a:lvl3pPr>
            <a:lvl4pPr marL="1600200" indent="-228600" eaLnBrk="0" hangingPunct="0">
              <a:defRPr sz="2400">
                <a:solidFill>
                  <a:schemeClr val="tx1"/>
                </a:solidFill>
                <a:latin typeface="Times New Roman" pitchFamily="18" charset="0"/>
                <a:cs typeface="Tahoma" pitchFamily="34" charset="0"/>
              </a:defRPr>
            </a:lvl4pPr>
            <a:lvl5pPr marL="2057400" indent="-228600" eaLnBrk="0" hangingPunct="0">
              <a:defRPr sz="24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Tahoma" pitchFamily="34" charset="0"/>
              </a:defRPr>
            </a:lvl9pPr>
          </a:lstStyle>
          <a:p>
            <a:pPr algn="ctr" eaLnBrk="1" hangingPunct="1">
              <a:spcBef>
                <a:spcPct val="50000"/>
              </a:spcBef>
              <a:defRPr/>
            </a:pPr>
            <a:r>
              <a:rPr lang="th-TH" dirty="0">
                <a:solidFill>
                  <a:srgbClr val="FFFFFF"/>
                </a:solidFill>
              </a:rPr>
              <a:t>การจราจรคล่องตัวในชั่วโมงเร่งด่วน </a:t>
            </a:r>
          </a:p>
          <a:p>
            <a:pPr algn="ctr" eaLnBrk="1" hangingPunct="1">
              <a:spcBef>
                <a:spcPct val="50000"/>
              </a:spcBef>
              <a:defRPr/>
            </a:pPr>
            <a:r>
              <a:rPr lang="th-TH" dirty="0">
                <a:solidFill>
                  <a:srgbClr val="FFFFFF"/>
                </a:solidFill>
              </a:rPr>
              <a:t>อัตราการเคลื่อนตัวของรถ= ๖๐ ก.ม./ ช.ม.</a:t>
            </a:r>
          </a:p>
        </p:txBody>
      </p:sp>
      <p:sp>
        <p:nvSpPr>
          <p:cNvPr id="30723" name="Text Box 3">
            <a:extLst>
              <a:ext uri="{FF2B5EF4-FFF2-40B4-BE49-F238E27FC236}">
                <a16:creationId xmlns:a16="http://schemas.microsoft.com/office/drawing/2014/main" xmlns="" id="{395851A3-63CA-455E-B6C9-C72573847C55}"/>
              </a:ext>
            </a:extLst>
          </p:cNvPr>
          <p:cNvSpPr txBox="1">
            <a:spLocks noChangeArrowheads="1"/>
          </p:cNvSpPr>
          <p:nvPr/>
        </p:nvSpPr>
        <p:spPr bwMode="auto">
          <a:xfrm>
            <a:off x="2590800" y="2198689"/>
            <a:ext cx="4876800" cy="466725"/>
          </a:xfrm>
          <a:prstGeom prst="rect">
            <a:avLst/>
          </a:prstGeom>
          <a:solidFill>
            <a:srgbClr val="00B0F0"/>
          </a:solidFill>
          <a:ln w="9525">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latin typeface="Times New Roman" panose="02020603050405020304" pitchFamily="18" charset="0"/>
              </a:rPr>
              <a:t>ก่อสร้างระบบขนส่งมวลชนที่เพียงพอ</a:t>
            </a:r>
          </a:p>
        </p:txBody>
      </p:sp>
      <p:cxnSp>
        <p:nvCxnSpPr>
          <p:cNvPr id="30724" name="AutoShape 4">
            <a:extLst>
              <a:ext uri="{FF2B5EF4-FFF2-40B4-BE49-F238E27FC236}">
                <a16:creationId xmlns:a16="http://schemas.microsoft.com/office/drawing/2014/main" xmlns="" id="{46AF5B80-DB33-403D-B321-FAA76F5C6F74}"/>
              </a:ext>
            </a:extLst>
          </p:cNvPr>
          <p:cNvCxnSpPr>
            <a:cxnSpLocks noChangeShapeType="1"/>
            <a:stCxn id="30722" idx="2"/>
            <a:endCxn id="30723" idx="1"/>
          </p:cNvCxnSpPr>
          <p:nvPr/>
        </p:nvCxnSpPr>
        <p:spPr bwMode="auto">
          <a:xfrm rot="5400000">
            <a:off x="3253582" y="808832"/>
            <a:ext cx="960437" cy="2286000"/>
          </a:xfrm>
          <a:prstGeom prst="bentConnector4">
            <a:avLst>
              <a:gd name="adj1" fmla="val 51454"/>
              <a:gd name="adj2" fmla="val 127778"/>
            </a:avLst>
          </a:prstGeom>
          <a:noFill/>
          <a:ln w="38100">
            <a:solidFill>
              <a:schemeClr val="accent1"/>
            </a:solidFill>
            <a:miter lim="800000"/>
            <a:headEnd/>
            <a:tailEnd type="triangle" w="med" len="med"/>
          </a:ln>
          <a:extLst>
            <a:ext uri="{909E8E84-426E-40DD-AFC4-6F175D3DCCD1}">
              <a14:hiddenFill xmlns:a14="http://schemas.microsoft.com/office/drawing/2010/main">
                <a:noFill/>
              </a14:hiddenFill>
            </a:ext>
          </a:extLst>
        </p:spPr>
      </p:cxnSp>
      <p:sp>
        <p:nvSpPr>
          <p:cNvPr id="30725" name="Text Box 5">
            <a:extLst>
              <a:ext uri="{FF2B5EF4-FFF2-40B4-BE49-F238E27FC236}">
                <a16:creationId xmlns:a16="http://schemas.microsoft.com/office/drawing/2014/main" xmlns="" id="{F60AEA6F-4E84-4623-AFE2-F72B3CAECEE9}"/>
              </a:ext>
            </a:extLst>
          </p:cNvPr>
          <p:cNvSpPr txBox="1">
            <a:spLocks noChangeArrowheads="1"/>
          </p:cNvSpPr>
          <p:nvPr/>
        </p:nvSpPr>
        <p:spPr bwMode="auto">
          <a:xfrm>
            <a:off x="2590800" y="3036889"/>
            <a:ext cx="6324600" cy="466725"/>
          </a:xfrm>
          <a:prstGeom prst="rect">
            <a:avLst/>
          </a:prstGeom>
          <a:solidFill>
            <a:srgbClr val="00B0F0"/>
          </a:solidFill>
          <a:ln w="9525">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latin typeface="Times New Roman" panose="02020603050405020304" pitchFamily="18" charset="0"/>
              </a:rPr>
              <a:t>วางมาตรการด้านผังเมืองและการจัดระเบียบชุมชน</a:t>
            </a:r>
          </a:p>
        </p:txBody>
      </p:sp>
      <p:cxnSp>
        <p:nvCxnSpPr>
          <p:cNvPr id="30726" name="AutoShape 6">
            <a:extLst>
              <a:ext uri="{FF2B5EF4-FFF2-40B4-BE49-F238E27FC236}">
                <a16:creationId xmlns:a16="http://schemas.microsoft.com/office/drawing/2014/main" xmlns="" id="{8436B36B-AB18-423D-B187-D52DEE036987}"/>
              </a:ext>
            </a:extLst>
          </p:cNvPr>
          <p:cNvCxnSpPr>
            <a:cxnSpLocks noChangeShapeType="1"/>
            <a:stCxn id="30722" idx="2"/>
            <a:endCxn id="30725" idx="1"/>
          </p:cNvCxnSpPr>
          <p:nvPr/>
        </p:nvCxnSpPr>
        <p:spPr bwMode="auto">
          <a:xfrm rot="5400000">
            <a:off x="2834482" y="1227932"/>
            <a:ext cx="1798637" cy="2286000"/>
          </a:xfrm>
          <a:prstGeom prst="bentConnector4">
            <a:avLst>
              <a:gd name="adj1" fmla="val 26565"/>
              <a:gd name="adj2" fmla="val 127778"/>
            </a:avLst>
          </a:prstGeom>
          <a:noFill/>
          <a:ln w="38100">
            <a:solidFill>
              <a:schemeClr val="accent1"/>
            </a:solidFill>
            <a:miter lim="800000"/>
            <a:headEnd/>
            <a:tailEnd type="triangle" w="med" len="med"/>
          </a:ln>
          <a:extLst>
            <a:ext uri="{909E8E84-426E-40DD-AFC4-6F175D3DCCD1}">
              <a14:hiddenFill xmlns:a14="http://schemas.microsoft.com/office/drawing/2010/main">
                <a:noFill/>
              </a14:hiddenFill>
            </a:ext>
          </a:extLst>
        </p:spPr>
      </p:cxnSp>
      <p:sp>
        <p:nvSpPr>
          <p:cNvPr id="30727" name="Text Box 7">
            <a:extLst>
              <a:ext uri="{FF2B5EF4-FFF2-40B4-BE49-F238E27FC236}">
                <a16:creationId xmlns:a16="http://schemas.microsoft.com/office/drawing/2014/main" xmlns="" id="{61750FAA-2BDE-43FC-87B0-FE6252B808B3}"/>
              </a:ext>
            </a:extLst>
          </p:cNvPr>
          <p:cNvSpPr txBox="1">
            <a:spLocks noChangeArrowheads="1"/>
          </p:cNvSpPr>
          <p:nvPr/>
        </p:nvSpPr>
        <p:spPr bwMode="auto">
          <a:xfrm>
            <a:off x="2590800" y="3951289"/>
            <a:ext cx="5181600" cy="466725"/>
          </a:xfrm>
          <a:prstGeom prst="rect">
            <a:avLst/>
          </a:prstGeom>
          <a:solidFill>
            <a:srgbClr val="00B0F0"/>
          </a:solidFill>
          <a:ln w="9525">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latin typeface="Times New Roman" panose="02020603050405020304" pitchFamily="18" charset="0"/>
              </a:rPr>
              <a:t>กำหนดประเภทรถและควบคุมจำนวนรถ</a:t>
            </a:r>
          </a:p>
        </p:txBody>
      </p:sp>
      <p:cxnSp>
        <p:nvCxnSpPr>
          <p:cNvPr id="30728" name="AutoShape 8">
            <a:extLst>
              <a:ext uri="{FF2B5EF4-FFF2-40B4-BE49-F238E27FC236}">
                <a16:creationId xmlns:a16="http://schemas.microsoft.com/office/drawing/2014/main" xmlns="" id="{96821702-5DA0-47D6-97F0-3779151E8C9C}"/>
              </a:ext>
            </a:extLst>
          </p:cNvPr>
          <p:cNvCxnSpPr>
            <a:cxnSpLocks noChangeShapeType="1"/>
            <a:stCxn id="30722" idx="2"/>
            <a:endCxn id="30727" idx="1"/>
          </p:cNvCxnSpPr>
          <p:nvPr/>
        </p:nvCxnSpPr>
        <p:spPr bwMode="auto">
          <a:xfrm rot="5400000">
            <a:off x="2377282" y="1685132"/>
            <a:ext cx="2713037" cy="2286000"/>
          </a:xfrm>
          <a:prstGeom prst="bentConnector4">
            <a:avLst>
              <a:gd name="adj1" fmla="val 17880"/>
              <a:gd name="adj2" fmla="val 127778"/>
            </a:avLst>
          </a:prstGeom>
          <a:noFill/>
          <a:ln w="38100">
            <a:solidFill>
              <a:schemeClr val="accent1"/>
            </a:solidFill>
            <a:miter lim="800000"/>
            <a:headEnd/>
            <a:tailEnd type="triangle" w="med" len="med"/>
          </a:ln>
          <a:extLst>
            <a:ext uri="{909E8E84-426E-40DD-AFC4-6F175D3DCCD1}">
              <a14:hiddenFill xmlns:a14="http://schemas.microsoft.com/office/drawing/2010/main">
                <a:noFill/>
              </a14:hiddenFill>
            </a:ext>
          </a:extLst>
        </p:spPr>
      </p:cxnSp>
      <p:sp>
        <p:nvSpPr>
          <p:cNvPr id="30729" name="Text Box 9">
            <a:extLst>
              <a:ext uri="{FF2B5EF4-FFF2-40B4-BE49-F238E27FC236}">
                <a16:creationId xmlns:a16="http://schemas.microsoft.com/office/drawing/2014/main" xmlns="" id="{46AD3C6E-9378-45C9-A91C-B39C8128D318}"/>
              </a:ext>
            </a:extLst>
          </p:cNvPr>
          <p:cNvSpPr txBox="1">
            <a:spLocks noChangeArrowheads="1"/>
          </p:cNvSpPr>
          <p:nvPr/>
        </p:nvSpPr>
        <p:spPr bwMode="auto">
          <a:xfrm>
            <a:off x="2590800" y="4865689"/>
            <a:ext cx="6477000" cy="466725"/>
          </a:xfrm>
          <a:prstGeom prst="rect">
            <a:avLst/>
          </a:prstGeom>
          <a:solidFill>
            <a:srgbClr val="00B0F0"/>
          </a:solidFill>
          <a:ln w="9525">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latin typeface="Times New Roman" panose="02020603050405020304" pitchFamily="18" charset="0"/>
              </a:rPr>
              <a:t>การจัดระบบวิศวกรรมจราจรและอำนวยการจราจร</a:t>
            </a:r>
          </a:p>
        </p:txBody>
      </p:sp>
      <p:cxnSp>
        <p:nvCxnSpPr>
          <p:cNvPr id="30730" name="AutoShape 10">
            <a:extLst>
              <a:ext uri="{FF2B5EF4-FFF2-40B4-BE49-F238E27FC236}">
                <a16:creationId xmlns:a16="http://schemas.microsoft.com/office/drawing/2014/main" xmlns="" id="{103238FE-0A27-4444-A12D-0AE294536196}"/>
              </a:ext>
            </a:extLst>
          </p:cNvPr>
          <p:cNvCxnSpPr>
            <a:cxnSpLocks noChangeShapeType="1"/>
            <a:stCxn id="30722" idx="2"/>
            <a:endCxn id="30729" idx="1"/>
          </p:cNvCxnSpPr>
          <p:nvPr/>
        </p:nvCxnSpPr>
        <p:spPr bwMode="auto">
          <a:xfrm rot="5400000">
            <a:off x="1920082" y="2142332"/>
            <a:ext cx="3627437" cy="2286000"/>
          </a:xfrm>
          <a:prstGeom prst="bentConnector4">
            <a:avLst>
              <a:gd name="adj1" fmla="val 13574"/>
              <a:gd name="adj2" fmla="val 128412"/>
            </a:avLst>
          </a:prstGeom>
          <a:noFill/>
          <a:ln w="38100">
            <a:solidFill>
              <a:schemeClr val="accent1"/>
            </a:solidFill>
            <a:miter lim="800000"/>
            <a:headEnd/>
            <a:tailEnd type="triangle" w="med" len="med"/>
          </a:ln>
          <a:extLst>
            <a:ext uri="{909E8E84-426E-40DD-AFC4-6F175D3DCCD1}">
              <a14:hiddenFill xmlns:a14="http://schemas.microsoft.com/office/drawing/2010/main">
                <a:noFill/>
              </a14:hiddenFill>
            </a:ext>
          </a:extLst>
        </p:spPr>
      </p:cxnSp>
      <p:sp>
        <p:nvSpPr>
          <p:cNvPr id="30731" name="Text Box 11">
            <a:extLst>
              <a:ext uri="{FF2B5EF4-FFF2-40B4-BE49-F238E27FC236}">
                <a16:creationId xmlns:a16="http://schemas.microsoft.com/office/drawing/2014/main" xmlns="" id="{6E7BA409-BC17-408F-BEE7-18652BD38E22}"/>
              </a:ext>
            </a:extLst>
          </p:cNvPr>
          <p:cNvSpPr txBox="1">
            <a:spLocks noChangeArrowheads="1"/>
          </p:cNvSpPr>
          <p:nvPr/>
        </p:nvSpPr>
        <p:spPr bwMode="auto">
          <a:xfrm>
            <a:off x="2590800" y="5703889"/>
            <a:ext cx="5715000" cy="466725"/>
          </a:xfrm>
          <a:prstGeom prst="rect">
            <a:avLst/>
          </a:prstGeom>
          <a:solidFill>
            <a:srgbClr val="00B0F0"/>
          </a:solidFill>
          <a:ln w="9525">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latin typeface="Times New Roman" panose="02020603050405020304" pitchFamily="18" charset="0"/>
              </a:rPr>
              <a:t>ให้การศึกษาและรณรงค์ด้านวินัยการจราจร</a:t>
            </a:r>
          </a:p>
        </p:txBody>
      </p:sp>
      <p:cxnSp>
        <p:nvCxnSpPr>
          <p:cNvPr id="30732" name="AutoShape 12">
            <a:extLst>
              <a:ext uri="{FF2B5EF4-FFF2-40B4-BE49-F238E27FC236}">
                <a16:creationId xmlns:a16="http://schemas.microsoft.com/office/drawing/2014/main" xmlns="" id="{02DEB10A-9798-4367-8BB0-84549F1CE925}"/>
              </a:ext>
            </a:extLst>
          </p:cNvPr>
          <p:cNvCxnSpPr>
            <a:cxnSpLocks noChangeShapeType="1"/>
            <a:stCxn id="30722" idx="2"/>
            <a:endCxn id="30731" idx="1"/>
          </p:cNvCxnSpPr>
          <p:nvPr/>
        </p:nvCxnSpPr>
        <p:spPr bwMode="auto">
          <a:xfrm rot="5400000">
            <a:off x="1500982" y="2561432"/>
            <a:ext cx="4465637" cy="2286000"/>
          </a:xfrm>
          <a:prstGeom prst="bentConnector4">
            <a:avLst>
              <a:gd name="adj1" fmla="val 10986"/>
              <a:gd name="adj2" fmla="val 128412"/>
            </a:avLst>
          </a:prstGeom>
          <a:noFill/>
          <a:ln w="38100">
            <a:solidFill>
              <a:schemeClr val="accent1"/>
            </a:solidFill>
            <a:miter lim="800000"/>
            <a:headEnd/>
            <a:tailEnd type="triangle" w="med" len="med"/>
          </a:ln>
          <a:extLst>
            <a:ext uri="{909E8E84-426E-40DD-AFC4-6F175D3DCCD1}">
              <a14:hiddenFill xmlns:a14="http://schemas.microsoft.com/office/drawing/2010/main">
                <a:noFill/>
              </a14:hiddenFill>
            </a:ext>
          </a:extLst>
        </p:spPr>
      </p:cxnSp>
      <p:sp>
        <p:nvSpPr>
          <p:cNvPr id="30733" name="Text Box 13">
            <a:extLst>
              <a:ext uri="{FF2B5EF4-FFF2-40B4-BE49-F238E27FC236}">
                <a16:creationId xmlns:a16="http://schemas.microsoft.com/office/drawing/2014/main" xmlns="" id="{04AB0143-83E4-4EDB-A977-A071C33AD478}"/>
              </a:ext>
            </a:extLst>
          </p:cNvPr>
          <p:cNvSpPr txBox="1">
            <a:spLocks noChangeArrowheads="1"/>
          </p:cNvSpPr>
          <p:nvPr/>
        </p:nvSpPr>
        <p:spPr bwMode="auto">
          <a:xfrm>
            <a:off x="8915400" y="1181103"/>
            <a:ext cx="2819400" cy="831850"/>
          </a:xfrm>
          <a:prstGeom prst="rect">
            <a:avLst/>
          </a:prstGeom>
          <a:solidFill>
            <a:schemeClr val="accent1">
              <a:lumMod val="40000"/>
              <a:lumOff val="60000"/>
            </a:schemeClr>
          </a:solidFill>
          <a:ln w="9525">
            <a:solidFill>
              <a:schemeClr val="hlink"/>
            </a:solidFill>
            <a:miter lim="800000"/>
            <a:headEnd/>
            <a:tailEnd/>
          </a:ln>
        </p:spPr>
        <p:txBody>
          <a:bodyPr>
            <a:spAutoFit/>
          </a:bodyPr>
          <a:lstStyle>
            <a:lvl1pPr eaLnBrk="0" hangingPunct="0">
              <a:defRPr sz="2400">
                <a:solidFill>
                  <a:schemeClr val="tx1"/>
                </a:solidFill>
                <a:latin typeface="Times New Roman" pitchFamily="18" charset="0"/>
                <a:cs typeface="Tahoma" pitchFamily="34" charset="0"/>
              </a:defRPr>
            </a:lvl1pPr>
            <a:lvl2pPr marL="742950" indent="-285750" eaLnBrk="0" hangingPunct="0">
              <a:defRPr sz="2400">
                <a:solidFill>
                  <a:schemeClr val="tx1"/>
                </a:solidFill>
                <a:latin typeface="Times New Roman" pitchFamily="18" charset="0"/>
                <a:cs typeface="Tahoma" pitchFamily="34" charset="0"/>
              </a:defRPr>
            </a:lvl2pPr>
            <a:lvl3pPr marL="1143000" indent="-228600" eaLnBrk="0" hangingPunct="0">
              <a:defRPr sz="2400">
                <a:solidFill>
                  <a:schemeClr val="tx1"/>
                </a:solidFill>
                <a:latin typeface="Times New Roman" pitchFamily="18" charset="0"/>
                <a:cs typeface="Tahoma" pitchFamily="34" charset="0"/>
              </a:defRPr>
            </a:lvl3pPr>
            <a:lvl4pPr marL="1600200" indent="-228600" eaLnBrk="0" hangingPunct="0">
              <a:defRPr sz="2400">
                <a:solidFill>
                  <a:schemeClr val="tx1"/>
                </a:solidFill>
                <a:latin typeface="Times New Roman" pitchFamily="18" charset="0"/>
                <a:cs typeface="Tahoma" pitchFamily="34" charset="0"/>
              </a:defRPr>
            </a:lvl4pPr>
            <a:lvl5pPr marL="2057400" indent="-228600" eaLnBrk="0" hangingPunct="0">
              <a:defRPr sz="2400">
                <a:solidFill>
                  <a:schemeClr val="tx1"/>
                </a:solidFill>
                <a:latin typeface="Times New Roman" pitchFamily="18" charset="0"/>
                <a:cs typeface="Tahoma"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Tahoma"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Tahoma"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Tahoma"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Tahoma" pitchFamily="34" charset="0"/>
              </a:defRPr>
            </a:lvl9pPr>
          </a:lstStyle>
          <a:p>
            <a:pPr algn="ctr" eaLnBrk="1" hangingPunct="1">
              <a:spcBef>
                <a:spcPct val="50000"/>
              </a:spcBef>
              <a:defRPr/>
            </a:pPr>
            <a:r>
              <a:rPr lang="en-US" dirty="0">
                <a:latin typeface="Tahoma" pitchFamily="34" charset="0"/>
              </a:rPr>
              <a:t>แผนภูมิวัตถุประสงค์ (Objective tree)</a:t>
            </a:r>
          </a:p>
        </p:txBody>
      </p:sp>
      <p:sp>
        <p:nvSpPr>
          <p:cNvPr id="62478" name="Date Placeholder 1">
            <a:extLst>
              <a:ext uri="{FF2B5EF4-FFF2-40B4-BE49-F238E27FC236}">
                <a16:creationId xmlns:a16="http://schemas.microsoft.com/office/drawing/2014/main" xmlns="" id="{33DDDA15-9482-4509-9233-C86348BFEAA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D9FFE523-0ADA-4296-8BE4-C901353380CE}" type="datetime1">
              <a:rPr lang="th-TH" altLang="th-TH" sz="1200" smtClean="0"/>
              <a:t>13/06/61</a:t>
            </a:fld>
            <a:endParaRPr lang="th-TH" altLang="th-TH" sz="1200" dirty="0"/>
          </a:p>
        </p:txBody>
      </p:sp>
      <p:sp>
        <p:nvSpPr>
          <p:cNvPr id="62479" name="Footer Placeholder 2">
            <a:extLst>
              <a:ext uri="{FF2B5EF4-FFF2-40B4-BE49-F238E27FC236}">
                <a16:creationId xmlns:a16="http://schemas.microsoft.com/office/drawing/2014/main" xmlns="" id="{BEAF0C1B-3F36-405E-A7B0-CD32585D850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DFE2C42A-1BA5-437B-92F4-31B2A96F9F3E}"/>
              </a:ext>
            </a:extLst>
          </p:cNvPr>
          <p:cNvSpPr>
            <a:spLocks noGrp="1"/>
          </p:cNvSpPr>
          <p:nvPr>
            <p:ph type="sldNum" sz="quarter" idx="12"/>
          </p:nvPr>
        </p:nvSpPr>
        <p:spPr/>
        <p:txBody>
          <a:bodyPr/>
          <a:lstStyle/>
          <a:p>
            <a:fld id="{C282B086-F66A-4C26-BA61-410FF86DE88D}" type="slidenum">
              <a:rPr lang="en-US" smtClean="0"/>
              <a:t>28</a:t>
            </a:fld>
            <a:endParaRPr lang="en-US" dirty="0"/>
          </a:p>
        </p:txBody>
      </p:sp>
    </p:spTree>
    <p:extLst>
      <p:ext uri="{BB962C8B-B14F-4D97-AF65-F5344CB8AC3E}">
        <p14:creationId xmlns:p14="http://schemas.microsoft.com/office/powerpoint/2010/main" val="1971591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33"/>
                                        </p:tgtEl>
                                        <p:attrNameLst>
                                          <p:attrName>style.visibility</p:attrName>
                                        </p:attrNameLst>
                                      </p:cBhvr>
                                      <p:to>
                                        <p:strVal val="visible"/>
                                      </p:to>
                                    </p:set>
                                    <p:animEffect transition="in" filter="box(in)">
                                      <p:cBhvr>
                                        <p:cTn id="7" dur="500"/>
                                        <p:tgtEl>
                                          <p:spTgt spid="30733"/>
                                        </p:tgtEl>
                                      </p:cBhvr>
                                    </p:animEffect>
                                  </p:childTnLst>
                                  <p:subTnLst>
                                    <p:audio>
                                      <p:cMediaNode>
                                        <p:cTn display="0" masterRel="sameClick">
                                          <p:stCondLst>
                                            <p:cond evt="begin" delay="0">
                                              <p:tn val="5"/>
                                            </p:cond>
                                          </p:stCondLst>
                                          <p:endCondLst>
                                            <p:cond evt="onStopAudio" delay="0">
                                              <p:tgtEl>
                                                <p:sldTgt/>
                                              </p:tgtEl>
                                            </p:cond>
                                          </p:endCondLst>
                                        </p:cTn>
                                        <p:tgtEl>
                                          <p:sndTgt r:embed="rId3" name="glas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p:cTn id="12" dur="500" fill="hold"/>
                                        <p:tgtEl>
                                          <p:spTgt spid="30722"/>
                                        </p:tgtEl>
                                        <p:attrNameLst>
                                          <p:attrName>ppt_w</p:attrName>
                                        </p:attrNameLst>
                                      </p:cBhvr>
                                      <p:tavLst>
                                        <p:tav tm="0">
                                          <p:val>
                                            <p:strVal val="2/3*#ppt_w"/>
                                          </p:val>
                                        </p:tav>
                                        <p:tav tm="100000">
                                          <p:val>
                                            <p:strVal val="#ppt_w"/>
                                          </p:val>
                                        </p:tav>
                                      </p:tavLst>
                                    </p:anim>
                                    <p:anim calcmode="lin" valueType="num">
                                      <p:cBhvr>
                                        <p:cTn id="13" dur="500" fill="hold"/>
                                        <p:tgtEl>
                                          <p:spTgt spid="30722"/>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0724"/>
                                        </p:tgtEl>
                                        <p:attrNameLst>
                                          <p:attrName>style.visibility</p:attrName>
                                        </p:attrNameLst>
                                      </p:cBhvr>
                                      <p:to>
                                        <p:strVal val="visible"/>
                                      </p:to>
                                    </p:set>
                                    <p:animEffect transition="in" filter="blinds(horizontal)">
                                      <p:cBhvr>
                                        <p:cTn id="18" dur="500"/>
                                        <p:tgtEl>
                                          <p:spTgt spid="30724"/>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30723"/>
                                        </p:tgtEl>
                                        <p:attrNameLst>
                                          <p:attrName>style.visibility</p:attrName>
                                        </p:attrNameLst>
                                      </p:cBhvr>
                                      <p:to>
                                        <p:strVal val="visible"/>
                                      </p:to>
                                    </p:set>
                                    <p:anim calcmode="lin" valueType="num">
                                      <p:cBhvr>
                                        <p:cTn id="23" dur="500" fill="hold"/>
                                        <p:tgtEl>
                                          <p:spTgt spid="30723"/>
                                        </p:tgtEl>
                                        <p:attrNameLst>
                                          <p:attrName>ppt_w</p:attrName>
                                        </p:attrNameLst>
                                      </p:cBhvr>
                                      <p:tavLst>
                                        <p:tav tm="0">
                                          <p:val>
                                            <p:fltVal val="0"/>
                                          </p:val>
                                        </p:tav>
                                        <p:tav tm="100000">
                                          <p:val>
                                            <p:strVal val="#ppt_w"/>
                                          </p:val>
                                        </p:tav>
                                      </p:tavLst>
                                    </p:anim>
                                    <p:anim calcmode="lin" valueType="num">
                                      <p:cBhvr>
                                        <p:cTn id="24" dur="500" fill="hold"/>
                                        <p:tgtEl>
                                          <p:spTgt spid="30723"/>
                                        </p:tgtEl>
                                        <p:attrNameLst>
                                          <p:attrName>ppt_h</p:attrName>
                                        </p:attrNameLst>
                                      </p:cBhvr>
                                      <p:tavLst>
                                        <p:tav tm="0">
                                          <p:val>
                                            <p:fltVal val="0"/>
                                          </p:val>
                                        </p:tav>
                                        <p:tav tm="100000">
                                          <p:val>
                                            <p:strVal val="#ppt_h"/>
                                          </p:val>
                                        </p:tav>
                                      </p:tavLst>
                                    </p:anim>
                                    <p:anim calcmode="lin" valueType="num">
                                      <p:cBhvr>
                                        <p:cTn id="25" dur="500" fill="hold"/>
                                        <p:tgtEl>
                                          <p:spTgt spid="30723"/>
                                        </p:tgtEl>
                                        <p:attrNameLst>
                                          <p:attrName>ppt_x</p:attrName>
                                        </p:attrNameLst>
                                      </p:cBhvr>
                                      <p:tavLst>
                                        <p:tav tm="0">
                                          <p:val>
                                            <p:fltVal val="0.5"/>
                                          </p:val>
                                        </p:tav>
                                        <p:tav tm="100000">
                                          <p:val>
                                            <p:strVal val="#ppt_x"/>
                                          </p:val>
                                        </p:tav>
                                      </p:tavLst>
                                    </p:anim>
                                    <p:anim calcmode="lin" valueType="num">
                                      <p:cBhvr>
                                        <p:cTn id="26" dur="500" fill="hold"/>
                                        <p:tgtEl>
                                          <p:spTgt spid="30723"/>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30726"/>
                                        </p:tgtEl>
                                        <p:attrNameLst>
                                          <p:attrName>style.visibility</p:attrName>
                                        </p:attrNameLst>
                                      </p:cBhvr>
                                      <p:to>
                                        <p:strVal val="visible"/>
                                      </p:to>
                                    </p:set>
                                    <p:animEffect transition="in" filter="blinds(horizontal)">
                                      <p:cBhvr>
                                        <p:cTn id="31" dur="500"/>
                                        <p:tgtEl>
                                          <p:spTgt spid="30726"/>
                                        </p:tgtEl>
                                      </p:cBhvr>
                                    </p:animEffect>
                                  </p:childTnLst>
                                  <p:subTnLst>
                                    <p:audio>
                                      <p:cMediaNode>
                                        <p:cTn display="0" masterRel="sameClick">
                                          <p:stCondLst>
                                            <p:cond evt="begin" delay="0">
                                              <p:tn val="29"/>
                                            </p:cond>
                                          </p:stCondLst>
                                          <p:endCondLst>
                                            <p:cond evt="onStopAudio" delay="0">
                                              <p:tgtEl>
                                                <p:sldTgt/>
                                              </p:tgtEl>
                                            </p:cond>
                                          </p:endCondLst>
                                        </p:cTn>
                                        <p:tgtEl>
                                          <p:sndTgt r:embed="rId4"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0725"/>
                                        </p:tgtEl>
                                        <p:attrNameLst>
                                          <p:attrName>style.visibility</p:attrName>
                                        </p:attrNameLst>
                                      </p:cBhvr>
                                      <p:to>
                                        <p:strVal val="visible"/>
                                      </p:to>
                                    </p:set>
                                    <p:anim calcmode="lin" valueType="num">
                                      <p:cBhvr>
                                        <p:cTn id="36" dur="500" fill="hold"/>
                                        <p:tgtEl>
                                          <p:spTgt spid="30725"/>
                                        </p:tgtEl>
                                        <p:attrNameLst>
                                          <p:attrName>ppt_w</p:attrName>
                                        </p:attrNameLst>
                                      </p:cBhvr>
                                      <p:tavLst>
                                        <p:tav tm="0">
                                          <p:val>
                                            <p:fltVal val="0"/>
                                          </p:val>
                                        </p:tav>
                                        <p:tav tm="100000">
                                          <p:val>
                                            <p:strVal val="#ppt_w"/>
                                          </p:val>
                                        </p:tav>
                                      </p:tavLst>
                                    </p:anim>
                                    <p:anim calcmode="lin" valueType="num">
                                      <p:cBhvr>
                                        <p:cTn id="37" dur="500" fill="hold"/>
                                        <p:tgtEl>
                                          <p:spTgt spid="30725"/>
                                        </p:tgtEl>
                                        <p:attrNameLst>
                                          <p:attrName>ppt_h</p:attrName>
                                        </p:attrNameLst>
                                      </p:cBhvr>
                                      <p:tavLst>
                                        <p:tav tm="0">
                                          <p:val>
                                            <p:fltVal val="0"/>
                                          </p:val>
                                        </p:tav>
                                        <p:tav tm="100000">
                                          <p:val>
                                            <p:strVal val="#ppt_h"/>
                                          </p:val>
                                        </p:tav>
                                      </p:tavLst>
                                    </p:anim>
                                    <p:anim calcmode="lin" valueType="num">
                                      <p:cBhvr>
                                        <p:cTn id="38" dur="500" fill="hold"/>
                                        <p:tgtEl>
                                          <p:spTgt spid="30725"/>
                                        </p:tgtEl>
                                        <p:attrNameLst>
                                          <p:attrName>ppt_x</p:attrName>
                                        </p:attrNameLst>
                                      </p:cBhvr>
                                      <p:tavLst>
                                        <p:tav tm="0">
                                          <p:val>
                                            <p:fltVal val="0.5"/>
                                          </p:val>
                                        </p:tav>
                                        <p:tav tm="100000">
                                          <p:val>
                                            <p:strVal val="#ppt_x"/>
                                          </p:val>
                                        </p:tav>
                                      </p:tavLst>
                                    </p:anim>
                                    <p:anim calcmode="lin" valueType="num">
                                      <p:cBhvr>
                                        <p:cTn id="39" dur="500" fill="hold"/>
                                        <p:tgtEl>
                                          <p:spTgt spid="30725"/>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30728"/>
                                        </p:tgtEl>
                                        <p:attrNameLst>
                                          <p:attrName>style.visibility</p:attrName>
                                        </p:attrNameLst>
                                      </p:cBhvr>
                                      <p:to>
                                        <p:strVal val="visible"/>
                                      </p:to>
                                    </p:set>
                                    <p:animEffect transition="in" filter="blinds(horizontal)">
                                      <p:cBhvr>
                                        <p:cTn id="44" dur="500"/>
                                        <p:tgtEl>
                                          <p:spTgt spid="30728"/>
                                        </p:tgtEl>
                                      </p:cBhvr>
                                    </p:animEffect>
                                  </p:childTnLst>
                                  <p:subTnLst>
                                    <p:audio>
                                      <p:cMediaNode>
                                        <p:cTn display="0" masterRel="sameClick">
                                          <p:stCondLst>
                                            <p:cond evt="begin" delay="0">
                                              <p:tn val="42"/>
                                            </p:cond>
                                          </p:stCondLst>
                                          <p:endCondLst>
                                            <p:cond evt="onStopAudio" delay="0">
                                              <p:tgtEl>
                                                <p:sldTgt/>
                                              </p:tgtEl>
                                            </p:cond>
                                          </p:endCondLst>
                                        </p:cTn>
                                        <p:tgtEl>
                                          <p:sndTgt r:embed="rId4"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30727"/>
                                        </p:tgtEl>
                                        <p:attrNameLst>
                                          <p:attrName>style.visibility</p:attrName>
                                        </p:attrNameLst>
                                      </p:cBhvr>
                                      <p:to>
                                        <p:strVal val="visible"/>
                                      </p:to>
                                    </p:set>
                                    <p:anim calcmode="lin" valueType="num">
                                      <p:cBhvr>
                                        <p:cTn id="49" dur="500" fill="hold"/>
                                        <p:tgtEl>
                                          <p:spTgt spid="30727"/>
                                        </p:tgtEl>
                                        <p:attrNameLst>
                                          <p:attrName>ppt_w</p:attrName>
                                        </p:attrNameLst>
                                      </p:cBhvr>
                                      <p:tavLst>
                                        <p:tav tm="0">
                                          <p:val>
                                            <p:fltVal val="0"/>
                                          </p:val>
                                        </p:tav>
                                        <p:tav tm="100000">
                                          <p:val>
                                            <p:strVal val="#ppt_w"/>
                                          </p:val>
                                        </p:tav>
                                      </p:tavLst>
                                    </p:anim>
                                    <p:anim calcmode="lin" valueType="num">
                                      <p:cBhvr>
                                        <p:cTn id="50" dur="500" fill="hold"/>
                                        <p:tgtEl>
                                          <p:spTgt spid="30727"/>
                                        </p:tgtEl>
                                        <p:attrNameLst>
                                          <p:attrName>ppt_h</p:attrName>
                                        </p:attrNameLst>
                                      </p:cBhvr>
                                      <p:tavLst>
                                        <p:tav tm="0">
                                          <p:val>
                                            <p:fltVal val="0"/>
                                          </p:val>
                                        </p:tav>
                                        <p:tav tm="100000">
                                          <p:val>
                                            <p:strVal val="#ppt_h"/>
                                          </p:val>
                                        </p:tav>
                                      </p:tavLst>
                                    </p:anim>
                                    <p:anim calcmode="lin" valueType="num">
                                      <p:cBhvr>
                                        <p:cTn id="51" dur="500" fill="hold"/>
                                        <p:tgtEl>
                                          <p:spTgt spid="30727"/>
                                        </p:tgtEl>
                                        <p:attrNameLst>
                                          <p:attrName>ppt_x</p:attrName>
                                        </p:attrNameLst>
                                      </p:cBhvr>
                                      <p:tavLst>
                                        <p:tav tm="0">
                                          <p:val>
                                            <p:fltVal val="0.5"/>
                                          </p:val>
                                        </p:tav>
                                        <p:tav tm="100000">
                                          <p:val>
                                            <p:strVal val="#ppt_x"/>
                                          </p:val>
                                        </p:tav>
                                      </p:tavLst>
                                    </p:anim>
                                    <p:anim calcmode="lin" valueType="num">
                                      <p:cBhvr>
                                        <p:cTn id="52" dur="500" fill="hold"/>
                                        <p:tgtEl>
                                          <p:spTgt spid="30727"/>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30730"/>
                                        </p:tgtEl>
                                        <p:attrNameLst>
                                          <p:attrName>style.visibility</p:attrName>
                                        </p:attrNameLst>
                                      </p:cBhvr>
                                      <p:to>
                                        <p:strVal val="visible"/>
                                      </p:to>
                                    </p:set>
                                    <p:animEffect transition="in" filter="blinds(horizontal)">
                                      <p:cBhvr>
                                        <p:cTn id="57" dur="500"/>
                                        <p:tgtEl>
                                          <p:spTgt spid="30730"/>
                                        </p:tgtEl>
                                      </p:cBhvr>
                                    </p:animEffect>
                                  </p:childTnLst>
                                  <p:subTnLst>
                                    <p:audio>
                                      <p:cMediaNode>
                                        <p:cTn display="0" masterRel="sameClick">
                                          <p:stCondLst>
                                            <p:cond evt="begin" delay="0">
                                              <p:tn val="55"/>
                                            </p:cond>
                                          </p:stCondLst>
                                          <p:endCondLst>
                                            <p:cond evt="onStopAudio" delay="0">
                                              <p:tgtEl>
                                                <p:sldTgt/>
                                              </p:tgtEl>
                                            </p:cond>
                                          </p:endCondLst>
                                        </p:cTn>
                                        <p:tgtEl>
                                          <p:sndTgt r:embed="rId4" name="camera.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528" fill="hold" grpId="0" nodeType="clickEffect">
                                  <p:stCondLst>
                                    <p:cond delay="0"/>
                                  </p:stCondLst>
                                  <p:childTnLst>
                                    <p:set>
                                      <p:cBhvr>
                                        <p:cTn id="61" dur="1" fill="hold">
                                          <p:stCondLst>
                                            <p:cond delay="0"/>
                                          </p:stCondLst>
                                        </p:cTn>
                                        <p:tgtEl>
                                          <p:spTgt spid="30729"/>
                                        </p:tgtEl>
                                        <p:attrNameLst>
                                          <p:attrName>style.visibility</p:attrName>
                                        </p:attrNameLst>
                                      </p:cBhvr>
                                      <p:to>
                                        <p:strVal val="visible"/>
                                      </p:to>
                                    </p:set>
                                    <p:anim calcmode="lin" valueType="num">
                                      <p:cBhvr>
                                        <p:cTn id="62" dur="500" fill="hold"/>
                                        <p:tgtEl>
                                          <p:spTgt spid="30729"/>
                                        </p:tgtEl>
                                        <p:attrNameLst>
                                          <p:attrName>ppt_w</p:attrName>
                                        </p:attrNameLst>
                                      </p:cBhvr>
                                      <p:tavLst>
                                        <p:tav tm="0">
                                          <p:val>
                                            <p:fltVal val="0"/>
                                          </p:val>
                                        </p:tav>
                                        <p:tav tm="100000">
                                          <p:val>
                                            <p:strVal val="#ppt_w"/>
                                          </p:val>
                                        </p:tav>
                                      </p:tavLst>
                                    </p:anim>
                                    <p:anim calcmode="lin" valueType="num">
                                      <p:cBhvr>
                                        <p:cTn id="63" dur="500" fill="hold"/>
                                        <p:tgtEl>
                                          <p:spTgt spid="30729"/>
                                        </p:tgtEl>
                                        <p:attrNameLst>
                                          <p:attrName>ppt_h</p:attrName>
                                        </p:attrNameLst>
                                      </p:cBhvr>
                                      <p:tavLst>
                                        <p:tav tm="0">
                                          <p:val>
                                            <p:fltVal val="0"/>
                                          </p:val>
                                        </p:tav>
                                        <p:tav tm="100000">
                                          <p:val>
                                            <p:strVal val="#ppt_h"/>
                                          </p:val>
                                        </p:tav>
                                      </p:tavLst>
                                    </p:anim>
                                    <p:anim calcmode="lin" valueType="num">
                                      <p:cBhvr>
                                        <p:cTn id="64" dur="500" fill="hold"/>
                                        <p:tgtEl>
                                          <p:spTgt spid="30729"/>
                                        </p:tgtEl>
                                        <p:attrNameLst>
                                          <p:attrName>ppt_x</p:attrName>
                                        </p:attrNameLst>
                                      </p:cBhvr>
                                      <p:tavLst>
                                        <p:tav tm="0">
                                          <p:val>
                                            <p:fltVal val="0.5"/>
                                          </p:val>
                                        </p:tav>
                                        <p:tav tm="100000">
                                          <p:val>
                                            <p:strVal val="#ppt_x"/>
                                          </p:val>
                                        </p:tav>
                                      </p:tavLst>
                                    </p:anim>
                                    <p:anim calcmode="lin" valueType="num">
                                      <p:cBhvr>
                                        <p:cTn id="65" dur="500" fill="hold"/>
                                        <p:tgtEl>
                                          <p:spTgt spid="30729"/>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camera.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10" fill="hold" nodeType="clickEffect">
                                  <p:stCondLst>
                                    <p:cond delay="0"/>
                                  </p:stCondLst>
                                  <p:childTnLst>
                                    <p:set>
                                      <p:cBhvr>
                                        <p:cTn id="69" dur="1" fill="hold">
                                          <p:stCondLst>
                                            <p:cond delay="0"/>
                                          </p:stCondLst>
                                        </p:cTn>
                                        <p:tgtEl>
                                          <p:spTgt spid="30732"/>
                                        </p:tgtEl>
                                        <p:attrNameLst>
                                          <p:attrName>style.visibility</p:attrName>
                                        </p:attrNameLst>
                                      </p:cBhvr>
                                      <p:to>
                                        <p:strVal val="visible"/>
                                      </p:to>
                                    </p:set>
                                    <p:animEffect transition="in" filter="blinds(horizontal)">
                                      <p:cBhvr>
                                        <p:cTn id="70" dur="500"/>
                                        <p:tgtEl>
                                          <p:spTgt spid="30732"/>
                                        </p:tgtEl>
                                      </p:cBhvr>
                                    </p:animEffect>
                                  </p:childTnLst>
                                  <p:subTnLst>
                                    <p:audio>
                                      <p:cMediaNode>
                                        <p:cTn display="0" masterRel="sameClick">
                                          <p:stCondLst>
                                            <p:cond evt="begin" delay="0">
                                              <p:tn val="68"/>
                                            </p:cond>
                                          </p:stCondLst>
                                          <p:endCondLst>
                                            <p:cond evt="onStopAudio" delay="0">
                                              <p:tgtEl>
                                                <p:sldTgt/>
                                              </p:tgtEl>
                                            </p:cond>
                                          </p:endCondLst>
                                        </p:cTn>
                                        <p:tgtEl>
                                          <p:sndTgt r:embed="rId4"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528" fill="hold" grpId="0" nodeType="clickEffect">
                                  <p:stCondLst>
                                    <p:cond delay="0"/>
                                  </p:stCondLst>
                                  <p:childTnLst>
                                    <p:set>
                                      <p:cBhvr>
                                        <p:cTn id="74" dur="1" fill="hold">
                                          <p:stCondLst>
                                            <p:cond delay="0"/>
                                          </p:stCondLst>
                                        </p:cTn>
                                        <p:tgtEl>
                                          <p:spTgt spid="30731"/>
                                        </p:tgtEl>
                                        <p:attrNameLst>
                                          <p:attrName>style.visibility</p:attrName>
                                        </p:attrNameLst>
                                      </p:cBhvr>
                                      <p:to>
                                        <p:strVal val="visible"/>
                                      </p:to>
                                    </p:set>
                                    <p:anim calcmode="lin" valueType="num">
                                      <p:cBhvr>
                                        <p:cTn id="75" dur="500" fill="hold"/>
                                        <p:tgtEl>
                                          <p:spTgt spid="30731"/>
                                        </p:tgtEl>
                                        <p:attrNameLst>
                                          <p:attrName>ppt_w</p:attrName>
                                        </p:attrNameLst>
                                      </p:cBhvr>
                                      <p:tavLst>
                                        <p:tav tm="0">
                                          <p:val>
                                            <p:fltVal val="0"/>
                                          </p:val>
                                        </p:tav>
                                        <p:tav tm="100000">
                                          <p:val>
                                            <p:strVal val="#ppt_w"/>
                                          </p:val>
                                        </p:tav>
                                      </p:tavLst>
                                    </p:anim>
                                    <p:anim calcmode="lin" valueType="num">
                                      <p:cBhvr>
                                        <p:cTn id="76" dur="500" fill="hold"/>
                                        <p:tgtEl>
                                          <p:spTgt spid="30731"/>
                                        </p:tgtEl>
                                        <p:attrNameLst>
                                          <p:attrName>ppt_h</p:attrName>
                                        </p:attrNameLst>
                                      </p:cBhvr>
                                      <p:tavLst>
                                        <p:tav tm="0">
                                          <p:val>
                                            <p:fltVal val="0"/>
                                          </p:val>
                                        </p:tav>
                                        <p:tav tm="100000">
                                          <p:val>
                                            <p:strVal val="#ppt_h"/>
                                          </p:val>
                                        </p:tav>
                                      </p:tavLst>
                                    </p:anim>
                                    <p:anim calcmode="lin" valueType="num">
                                      <p:cBhvr>
                                        <p:cTn id="77" dur="500" fill="hold"/>
                                        <p:tgtEl>
                                          <p:spTgt spid="30731"/>
                                        </p:tgtEl>
                                        <p:attrNameLst>
                                          <p:attrName>ppt_x</p:attrName>
                                        </p:attrNameLst>
                                      </p:cBhvr>
                                      <p:tavLst>
                                        <p:tav tm="0">
                                          <p:val>
                                            <p:fltVal val="0.5"/>
                                          </p:val>
                                        </p:tav>
                                        <p:tav tm="100000">
                                          <p:val>
                                            <p:strVal val="#ppt_x"/>
                                          </p:val>
                                        </p:tav>
                                      </p:tavLst>
                                    </p:anim>
                                    <p:anim calcmode="lin" valueType="num">
                                      <p:cBhvr>
                                        <p:cTn id="78" dur="500" fill="hold"/>
                                        <p:tgtEl>
                                          <p:spTgt spid="30731"/>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25" grpId="0" animBg="1"/>
      <p:bldP spid="30727" grpId="0" animBg="1"/>
      <p:bldP spid="30729" grpId="0" animBg="1"/>
      <p:bldP spid="30731" grpId="0" animBg="1"/>
      <p:bldP spid="307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xmlns="" id="{1F272756-96EB-45AB-B7D1-BA851A3A8649}"/>
              </a:ext>
            </a:extLst>
          </p:cNvPr>
          <p:cNvSpPr txBox="1">
            <a:spLocks noChangeArrowheads="1"/>
          </p:cNvSpPr>
          <p:nvPr/>
        </p:nvSpPr>
        <p:spPr bwMode="auto">
          <a:xfrm>
            <a:off x="9191625" y="3573464"/>
            <a:ext cx="1296988" cy="466725"/>
          </a:xfrm>
          <a:prstGeom prst="rect">
            <a:avLst/>
          </a:prstGeom>
          <a:solidFill>
            <a:srgbClr val="003300"/>
          </a:solidFill>
          <a:ln w="9525">
            <a:solidFill>
              <a:srgbClr val="33CCFF"/>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ปัญหา</a:t>
            </a:r>
          </a:p>
        </p:txBody>
      </p:sp>
      <p:sp>
        <p:nvSpPr>
          <p:cNvPr id="64515" name="Line 3">
            <a:extLst>
              <a:ext uri="{FF2B5EF4-FFF2-40B4-BE49-F238E27FC236}">
                <a16:creationId xmlns:a16="http://schemas.microsoft.com/office/drawing/2014/main" xmlns="" id="{24223017-1D53-4F9F-9FC5-87D64310B8E1}"/>
              </a:ext>
            </a:extLst>
          </p:cNvPr>
          <p:cNvSpPr>
            <a:spLocks noChangeShapeType="1"/>
          </p:cNvSpPr>
          <p:nvPr/>
        </p:nvSpPr>
        <p:spPr bwMode="auto">
          <a:xfrm flipH="1" flipV="1">
            <a:off x="2424113" y="3860801"/>
            <a:ext cx="6691312" cy="17463"/>
          </a:xfrm>
          <a:prstGeom prst="line">
            <a:avLst/>
          </a:prstGeom>
          <a:noFill/>
          <a:ln w="76200">
            <a:solidFill>
              <a:srgbClr val="FF99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4516" name="Text Box 4">
            <a:extLst>
              <a:ext uri="{FF2B5EF4-FFF2-40B4-BE49-F238E27FC236}">
                <a16:creationId xmlns:a16="http://schemas.microsoft.com/office/drawing/2014/main" xmlns="" id="{AFA3250A-4834-42EE-8914-B728D4EB5E56}"/>
              </a:ext>
            </a:extLst>
          </p:cNvPr>
          <p:cNvSpPr txBox="1">
            <a:spLocks noChangeArrowheads="1"/>
          </p:cNvSpPr>
          <p:nvPr/>
        </p:nvSpPr>
        <p:spPr bwMode="auto">
          <a:xfrm>
            <a:off x="6167438" y="1484314"/>
            <a:ext cx="1371600" cy="466725"/>
          </a:xfrm>
          <a:prstGeom prst="rect">
            <a:avLst/>
          </a:prstGeom>
          <a:solidFill>
            <a:srgbClr val="990000"/>
          </a:solidFill>
          <a:ln w="9525">
            <a:solidFill>
              <a:srgbClr val="CC33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rgbClr val="FFFFFF"/>
                </a:solidFill>
              </a:rPr>
              <a:t>คน</a:t>
            </a:r>
          </a:p>
        </p:txBody>
      </p:sp>
      <p:sp>
        <p:nvSpPr>
          <p:cNvPr id="64517" name="Text Box 5">
            <a:extLst>
              <a:ext uri="{FF2B5EF4-FFF2-40B4-BE49-F238E27FC236}">
                <a16:creationId xmlns:a16="http://schemas.microsoft.com/office/drawing/2014/main" xmlns="" id="{9F4640D3-5F2A-41C1-8DDE-1634515CF748}"/>
              </a:ext>
            </a:extLst>
          </p:cNvPr>
          <p:cNvSpPr txBox="1">
            <a:spLocks noChangeArrowheads="1"/>
          </p:cNvSpPr>
          <p:nvPr/>
        </p:nvSpPr>
        <p:spPr bwMode="auto">
          <a:xfrm>
            <a:off x="4222750" y="1466851"/>
            <a:ext cx="1371600" cy="466725"/>
          </a:xfrm>
          <a:prstGeom prst="rect">
            <a:avLst/>
          </a:prstGeom>
          <a:solidFill>
            <a:srgbClr val="990000"/>
          </a:solidFill>
          <a:ln w="9525">
            <a:solidFill>
              <a:srgbClr val="CC33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rgbClr val="FFFFFF"/>
                </a:solidFill>
              </a:rPr>
              <a:t>เครื่องมือ</a:t>
            </a:r>
          </a:p>
        </p:txBody>
      </p:sp>
      <p:sp>
        <p:nvSpPr>
          <p:cNvPr id="64518" name="Text Box 6">
            <a:extLst>
              <a:ext uri="{FF2B5EF4-FFF2-40B4-BE49-F238E27FC236}">
                <a16:creationId xmlns:a16="http://schemas.microsoft.com/office/drawing/2014/main" xmlns="" id="{0DCFC7EF-FA09-4CBE-AE97-D047D5F3C452}"/>
              </a:ext>
            </a:extLst>
          </p:cNvPr>
          <p:cNvSpPr txBox="1">
            <a:spLocks noChangeArrowheads="1"/>
          </p:cNvSpPr>
          <p:nvPr/>
        </p:nvSpPr>
        <p:spPr bwMode="auto">
          <a:xfrm>
            <a:off x="6403975" y="5749926"/>
            <a:ext cx="1371600" cy="466725"/>
          </a:xfrm>
          <a:prstGeom prst="rect">
            <a:avLst/>
          </a:prstGeom>
          <a:solidFill>
            <a:srgbClr val="990000"/>
          </a:solidFill>
          <a:ln w="9525">
            <a:solidFill>
              <a:srgbClr val="CC33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rgbClr val="FFFFFF"/>
                </a:solidFill>
              </a:rPr>
              <a:t>วิธีการ</a:t>
            </a:r>
          </a:p>
        </p:txBody>
      </p:sp>
      <p:sp>
        <p:nvSpPr>
          <p:cNvPr id="64519" name="Text Box 7">
            <a:extLst>
              <a:ext uri="{FF2B5EF4-FFF2-40B4-BE49-F238E27FC236}">
                <a16:creationId xmlns:a16="http://schemas.microsoft.com/office/drawing/2014/main" xmlns="" id="{2356243C-E2B3-4436-8607-FE5137705BE4}"/>
              </a:ext>
            </a:extLst>
          </p:cNvPr>
          <p:cNvSpPr txBox="1">
            <a:spLocks noChangeArrowheads="1"/>
          </p:cNvSpPr>
          <p:nvPr/>
        </p:nvSpPr>
        <p:spPr bwMode="auto">
          <a:xfrm>
            <a:off x="4367213" y="5734051"/>
            <a:ext cx="1371600" cy="466725"/>
          </a:xfrm>
          <a:prstGeom prst="rect">
            <a:avLst/>
          </a:prstGeom>
          <a:solidFill>
            <a:srgbClr val="990000"/>
          </a:solidFill>
          <a:ln w="9525">
            <a:solidFill>
              <a:srgbClr val="CC33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rgbClr val="FFFFFF"/>
                </a:solidFill>
              </a:rPr>
              <a:t>กฎเกณฑ์</a:t>
            </a:r>
          </a:p>
        </p:txBody>
      </p:sp>
      <p:sp>
        <p:nvSpPr>
          <p:cNvPr id="64520" name="Line 8">
            <a:extLst>
              <a:ext uri="{FF2B5EF4-FFF2-40B4-BE49-F238E27FC236}">
                <a16:creationId xmlns:a16="http://schemas.microsoft.com/office/drawing/2014/main" xmlns="" id="{EE426595-BCB6-4E67-93AB-B73FDE0994E2}"/>
              </a:ext>
            </a:extLst>
          </p:cNvPr>
          <p:cNvSpPr>
            <a:spLocks noChangeShapeType="1"/>
          </p:cNvSpPr>
          <p:nvPr/>
        </p:nvSpPr>
        <p:spPr bwMode="auto">
          <a:xfrm>
            <a:off x="6888163" y="2078039"/>
            <a:ext cx="1008062" cy="1800225"/>
          </a:xfrm>
          <a:prstGeom prst="line">
            <a:avLst/>
          </a:prstGeom>
          <a:noFill/>
          <a:ln w="57150">
            <a:solidFill>
              <a:srgbClr val="A5002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21" name="Line 9">
            <a:extLst>
              <a:ext uri="{FF2B5EF4-FFF2-40B4-BE49-F238E27FC236}">
                <a16:creationId xmlns:a16="http://schemas.microsoft.com/office/drawing/2014/main" xmlns="" id="{88B0457A-FADF-4444-8CEC-DCA0D7B0E84B}"/>
              </a:ext>
            </a:extLst>
          </p:cNvPr>
          <p:cNvSpPr>
            <a:spLocks noChangeShapeType="1"/>
          </p:cNvSpPr>
          <p:nvPr/>
        </p:nvSpPr>
        <p:spPr bwMode="auto">
          <a:xfrm>
            <a:off x="4943476" y="2060576"/>
            <a:ext cx="1008063" cy="1800225"/>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22" name="Line 10">
            <a:extLst>
              <a:ext uri="{FF2B5EF4-FFF2-40B4-BE49-F238E27FC236}">
                <a16:creationId xmlns:a16="http://schemas.microsoft.com/office/drawing/2014/main" xmlns="" id="{C28D7E71-F0DA-493B-BB8D-2E764C9ABFCC}"/>
              </a:ext>
            </a:extLst>
          </p:cNvPr>
          <p:cNvSpPr>
            <a:spLocks noChangeShapeType="1"/>
          </p:cNvSpPr>
          <p:nvPr/>
        </p:nvSpPr>
        <p:spPr bwMode="auto">
          <a:xfrm flipH="1">
            <a:off x="7032625" y="3878263"/>
            <a:ext cx="863600" cy="1871662"/>
          </a:xfrm>
          <a:prstGeom prst="line">
            <a:avLst/>
          </a:prstGeom>
          <a:noFill/>
          <a:ln w="57150">
            <a:solidFill>
              <a:srgbClr val="A5002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4523" name="Line 11">
            <a:extLst>
              <a:ext uri="{FF2B5EF4-FFF2-40B4-BE49-F238E27FC236}">
                <a16:creationId xmlns:a16="http://schemas.microsoft.com/office/drawing/2014/main" xmlns="" id="{2D8D316F-1A07-45F8-96AC-EE59FC183FF6}"/>
              </a:ext>
            </a:extLst>
          </p:cNvPr>
          <p:cNvSpPr>
            <a:spLocks noChangeShapeType="1"/>
          </p:cNvSpPr>
          <p:nvPr/>
        </p:nvSpPr>
        <p:spPr bwMode="auto">
          <a:xfrm flipH="1">
            <a:off x="5087938" y="3860801"/>
            <a:ext cx="920750" cy="1871663"/>
          </a:xfrm>
          <a:prstGeom prst="line">
            <a:avLst/>
          </a:prstGeom>
          <a:noFill/>
          <a:ln w="57150">
            <a:solidFill>
              <a:srgbClr val="CC33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4524" name="Line 12">
            <a:extLst>
              <a:ext uri="{FF2B5EF4-FFF2-40B4-BE49-F238E27FC236}">
                <a16:creationId xmlns:a16="http://schemas.microsoft.com/office/drawing/2014/main" xmlns="" id="{FD573273-6629-4707-AC75-679FE949A74B}"/>
              </a:ext>
            </a:extLst>
          </p:cNvPr>
          <p:cNvSpPr>
            <a:spLocks noChangeShapeType="1"/>
          </p:cNvSpPr>
          <p:nvPr/>
        </p:nvSpPr>
        <p:spPr bwMode="auto">
          <a:xfrm flipH="1">
            <a:off x="7321550" y="2725738"/>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25" name="Line 13">
            <a:extLst>
              <a:ext uri="{FF2B5EF4-FFF2-40B4-BE49-F238E27FC236}">
                <a16:creationId xmlns:a16="http://schemas.microsoft.com/office/drawing/2014/main" xmlns="" id="{DEC32A25-6DFF-4E59-9331-0A97E8B2A0FC}"/>
              </a:ext>
            </a:extLst>
          </p:cNvPr>
          <p:cNvSpPr>
            <a:spLocks noChangeShapeType="1"/>
          </p:cNvSpPr>
          <p:nvPr/>
        </p:nvSpPr>
        <p:spPr bwMode="auto">
          <a:xfrm>
            <a:off x="6672263" y="3230563"/>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26" name="Line 14">
            <a:extLst>
              <a:ext uri="{FF2B5EF4-FFF2-40B4-BE49-F238E27FC236}">
                <a16:creationId xmlns:a16="http://schemas.microsoft.com/office/drawing/2014/main" xmlns="" id="{DBA0A40F-3287-47F6-BFED-564FFCEE5C8A}"/>
              </a:ext>
            </a:extLst>
          </p:cNvPr>
          <p:cNvSpPr>
            <a:spLocks noChangeShapeType="1"/>
          </p:cNvSpPr>
          <p:nvPr/>
        </p:nvSpPr>
        <p:spPr bwMode="auto">
          <a:xfrm flipH="1" flipV="1">
            <a:off x="5303838" y="2781300"/>
            <a:ext cx="1008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27" name="Line 15">
            <a:extLst>
              <a:ext uri="{FF2B5EF4-FFF2-40B4-BE49-F238E27FC236}">
                <a16:creationId xmlns:a16="http://schemas.microsoft.com/office/drawing/2014/main" xmlns="" id="{5AFE775C-D75B-4B9B-826E-D16C80B5672D}"/>
              </a:ext>
            </a:extLst>
          </p:cNvPr>
          <p:cNvSpPr>
            <a:spLocks noChangeShapeType="1"/>
          </p:cNvSpPr>
          <p:nvPr/>
        </p:nvSpPr>
        <p:spPr bwMode="auto">
          <a:xfrm>
            <a:off x="4440238" y="3213101"/>
            <a:ext cx="1079500"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28" name="Line 16">
            <a:extLst>
              <a:ext uri="{FF2B5EF4-FFF2-40B4-BE49-F238E27FC236}">
                <a16:creationId xmlns:a16="http://schemas.microsoft.com/office/drawing/2014/main" xmlns="" id="{EEF0648F-6E75-4986-97C2-A2D2DADDC3E9}"/>
              </a:ext>
            </a:extLst>
          </p:cNvPr>
          <p:cNvSpPr>
            <a:spLocks noChangeShapeType="1"/>
          </p:cNvSpPr>
          <p:nvPr/>
        </p:nvSpPr>
        <p:spPr bwMode="auto">
          <a:xfrm>
            <a:off x="5016501" y="4581525"/>
            <a:ext cx="650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29" name="Line 17">
            <a:extLst>
              <a:ext uri="{FF2B5EF4-FFF2-40B4-BE49-F238E27FC236}">
                <a16:creationId xmlns:a16="http://schemas.microsoft.com/office/drawing/2014/main" xmlns="" id="{46ECC3F0-0E0F-4562-AF5F-44AB67A93383}"/>
              </a:ext>
            </a:extLst>
          </p:cNvPr>
          <p:cNvSpPr>
            <a:spLocks noChangeShapeType="1"/>
          </p:cNvSpPr>
          <p:nvPr/>
        </p:nvSpPr>
        <p:spPr bwMode="auto">
          <a:xfrm>
            <a:off x="6672263" y="4598988"/>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30" name="Line 18">
            <a:extLst>
              <a:ext uri="{FF2B5EF4-FFF2-40B4-BE49-F238E27FC236}">
                <a16:creationId xmlns:a16="http://schemas.microsoft.com/office/drawing/2014/main" xmlns="" id="{0551FF79-A3A9-4B0D-A4BA-35871007E0C8}"/>
              </a:ext>
            </a:extLst>
          </p:cNvPr>
          <p:cNvSpPr>
            <a:spLocks noChangeShapeType="1"/>
          </p:cNvSpPr>
          <p:nvPr/>
        </p:nvSpPr>
        <p:spPr bwMode="auto">
          <a:xfrm flipH="1">
            <a:off x="7321550" y="5173663"/>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31" name="Text Box 19">
            <a:extLst>
              <a:ext uri="{FF2B5EF4-FFF2-40B4-BE49-F238E27FC236}">
                <a16:creationId xmlns:a16="http://schemas.microsoft.com/office/drawing/2014/main" xmlns="" id="{2D6117D8-485A-4C54-81C1-0134ECE05B1D}"/>
              </a:ext>
            </a:extLst>
          </p:cNvPr>
          <p:cNvSpPr txBox="1">
            <a:spLocks noChangeArrowheads="1"/>
          </p:cNvSpPr>
          <p:nvPr/>
        </p:nvSpPr>
        <p:spPr bwMode="auto">
          <a:xfrm>
            <a:off x="7753350" y="1646238"/>
            <a:ext cx="1600200" cy="457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สาเหตุ</a:t>
            </a:r>
          </a:p>
        </p:txBody>
      </p:sp>
      <p:sp>
        <p:nvSpPr>
          <p:cNvPr id="64532" name="Text Box 20">
            <a:extLst>
              <a:ext uri="{FF2B5EF4-FFF2-40B4-BE49-F238E27FC236}">
                <a16:creationId xmlns:a16="http://schemas.microsoft.com/office/drawing/2014/main" xmlns="" id="{B830690F-A5EE-4905-8951-31771E71E3E9}"/>
              </a:ext>
            </a:extLst>
          </p:cNvPr>
          <p:cNvSpPr txBox="1">
            <a:spLocks noChangeArrowheads="1"/>
          </p:cNvSpPr>
          <p:nvPr/>
        </p:nvSpPr>
        <p:spPr bwMode="auto">
          <a:xfrm>
            <a:off x="8256588" y="5661025"/>
            <a:ext cx="1312862" cy="457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สาเหตุ</a:t>
            </a:r>
          </a:p>
        </p:txBody>
      </p:sp>
      <p:sp>
        <p:nvSpPr>
          <p:cNvPr id="64533" name="Text Box 21">
            <a:extLst>
              <a:ext uri="{FF2B5EF4-FFF2-40B4-BE49-F238E27FC236}">
                <a16:creationId xmlns:a16="http://schemas.microsoft.com/office/drawing/2014/main" xmlns="" id="{CF644EB0-06DB-4EC9-A12C-712ECFAF8C28}"/>
              </a:ext>
            </a:extLst>
          </p:cNvPr>
          <p:cNvSpPr txBox="1">
            <a:spLocks noChangeArrowheads="1"/>
          </p:cNvSpPr>
          <p:nvPr/>
        </p:nvSpPr>
        <p:spPr bwMode="auto">
          <a:xfrm>
            <a:off x="8401050" y="2725738"/>
            <a:ext cx="1600200" cy="457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สาเหตุย่อย</a:t>
            </a:r>
          </a:p>
        </p:txBody>
      </p:sp>
      <p:sp>
        <p:nvSpPr>
          <p:cNvPr id="64534" name="Text Box 22">
            <a:extLst>
              <a:ext uri="{FF2B5EF4-FFF2-40B4-BE49-F238E27FC236}">
                <a16:creationId xmlns:a16="http://schemas.microsoft.com/office/drawing/2014/main" xmlns="" id="{D6A21F56-D058-4A4A-B66B-3B16560C471B}"/>
              </a:ext>
            </a:extLst>
          </p:cNvPr>
          <p:cNvSpPr txBox="1">
            <a:spLocks noChangeArrowheads="1"/>
          </p:cNvSpPr>
          <p:nvPr/>
        </p:nvSpPr>
        <p:spPr bwMode="auto">
          <a:xfrm>
            <a:off x="8543925" y="4581526"/>
            <a:ext cx="1384300" cy="83026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สาเหตุย่อย</a:t>
            </a:r>
          </a:p>
        </p:txBody>
      </p:sp>
      <p:sp>
        <p:nvSpPr>
          <p:cNvPr id="64535" name="Text Box 23">
            <a:extLst>
              <a:ext uri="{FF2B5EF4-FFF2-40B4-BE49-F238E27FC236}">
                <a16:creationId xmlns:a16="http://schemas.microsoft.com/office/drawing/2014/main" xmlns="" id="{6AAB0894-87F9-46CB-A956-9EF616E05E1C}"/>
              </a:ext>
            </a:extLst>
          </p:cNvPr>
          <p:cNvSpPr txBox="1">
            <a:spLocks noChangeArrowheads="1"/>
          </p:cNvSpPr>
          <p:nvPr/>
        </p:nvSpPr>
        <p:spPr bwMode="auto">
          <a:xfrm>
            <a:off x="1524001" y="228601"/>
            <a:ext cx="7343775" cy="466725"/>
          </a:xfrm>
          <a:prstGeom prst="rect">
            <a:avLst/>
          </a:prstGeom>
          <a:solidFill>
            <a:srgbClr val="00B0F0"/>
          </a:solidFill>
          <a:ln w="9525">
            <a:solidFill>
              <a:srgbClr val="0080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r>
              <a:rPr lang="th-TH" altLang="th-TH" sz="2400" dirty="0">
                <a:solidFill>
                  <a:schemeClr val="bg1"/>
                </a:solidFill>
              </a:rPr>
              <a:t>แผนภูมิก้างปลา </a:t>
            </a:r>
            <a:r>
              <a:rPr lang="en-US" altLang="th-TH" sz="2400" dirty="0">
                <a:solidFill>
                  <a:schemeClr val="bg1"/>
                </a:solidFill>
              </a:rPr>
              <a:t>(cause effect or fishbone diagram)</a:t>
            </a:r>
            <a:endParaRPr lang="th-TH" altLang="th-TH" sz="2400" dirty="0">
              <a:solidFill>
                <a:schemeClr val="bg1"/>
              </a:solidFill>
            </a:endParaRPr>
          </a:p>
        </p:txBody>
      </p:sp>
      <p:sp>
        <p:nvSpPr>
          <p:cNvPr id="64536" name="Text Box 24">
            <a:extLst>
              <a:ext uri="{FF2B5EF4-FFF2-40B4-BE49-F238E27FC236}">
                <a16:creationId xmlns:a16="http://schemas.microsoft.com/office/drawing/2014/main" xmlns="" id="{A438801D-29BB-42A7-B0A5-48024EF553CD}"/>
              </a:ext>
            </a:extLst>
          </p:cNvPr>
          <p:cNvSpPr txBox="1">
            <a:spLocks noChangeArrowheads="1"/>
          </p:cNvSpPr>
          <p:nvPr/>
        </p:nvSpPr>
        <p:spPr bwMode="auto">
          <a:xfrm>
            <a:off x="2495550" y="1484314"/>
            <a:ext cx="1371600" cy="466725"/>
          </a:xfrm>
          <a:prstGeom prst="rect">
            <a:avLst/>
          </a:prstGeom>
          <a:solidFill>
            <a:srgbClr val="990000"/>
          </a:solidFill>
          <a:ln w="9525">
            <a:solidFill>
              <a:srgbClr val="CC33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rgbClr val="FFFFFF"/>
                </a:solidFill>
              </a:rPr>
              <a:t>อื่น ๆ</a:t>
            </a:r>
          </a:p>
        </p:txBody>
      </p:sp>
      <p:sp>
        <p:nvSpPr>
          <p:cNvPr id="64537" name="Line 25">
            <a:extLst>
              <a:ext uri="{FF2B5EF4-FFF2-40B4-BE49-F238E27FC236}">
                <a16:creationId xmlns:a16="http://schemas.microsoft.com/office/drawing/2014/main" xmlns="" id="{B3E51BA4-BC50-4236-A676-6CCAB930B642}"/>
              </a:ext>
            </a:extLst>
          </p:cNvPr>
          <p:cNvSpPr>
            <a:spLocks noChangeShapeType="1"/>
          </p:cNvSpPr>
          <p:nvPr/>
        </p:nvSpPr>
        <p:spPr bwMode="auto">
          <a:xfrm>
            <a:off x="3216276" y="2078039"/>
            <a:ext cx="1008063" cy="1800225"/>
          </a:xfrm>
          <a:prstGeom prst="line">
            <a:avLst/>
          </a:prstGeom>
          <a:noFill/>
          <a:ln w="5715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38" name="Line 26">
            <a:extLst>
              <a:ext uri="{FF2B5EF4-FFF2-40B4-BE49-F238E27FC236}">
                <a16:creationId xmlns:a16="http://schemas.microsoft.com/office/drawing/2014/main" xmlns="" id="{CF4E5457-2B4F-4C8C-8E8B-438A6CE3279D}"/>
              </a:ext>
            </a:extLst>
          </p:cNvPr>
          <p:cNvSpPr>
            <a:spLocks noChangeShapeType="1"/>
          </p:cNvSpPr>
          <p:nvPr/>
        </p:nvSpPr>
        <p:spPr bwMode="auto">
          <a:xfrm flipH="1">
            <a:off x="3576638" y="2781301"/>
            <a:ext cx="1223962" cy="17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39" name="Line 27">
            <a:extLst>
              <a:ext uri="{FF2B5EF4-FFF2-40B4-BE49-F238E27FC236}">
                <a16:creationId xmlns:a16="http://schemas.microsoft.com/office/drawing/2014/main" xmlns="" id="{ADD192B3-8E93-4549-BFE3-59E483B61A36}"/>
              </a:ext>
            </a:extLst>
          </p:cNvPr>
          <p:cNvSpPr>
            <a:spLocks noChangeShapeType="1"/>
          </p:cNvSpPr>
          <p:nvPr/>
        </p:nvSpPr>
        <p:spPr bwMode="auto">
          <a:xfrm>
            <a:off x="2713038" y="3230564"/>
            <a:ext cx="1079500"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40" name="Line 28">
            <a:extLst>
              <a:ext uri="{FF2B5EF4-FFF2-40B4-BE49-F238E27FC236}">
                <a16:creationId xmlns:a16="http://schemas.microsoft.com/office/drawing/2014/main" xmlns="" id="{E1A336F4-95F5-414D-A906-1EDA98C9FDED}"/>
              </a:ext>
            </a:extLst>
          </p:cNvPr>
          <p:cNvSpPr>
            <a:spLocks noChangeShapeType="1"/>
          </p:cNvSpPr>
          <p:nvPr/>
        </p:nvSpPr>
        <p:spPr bwMode="auto">
          <a:xfrm flipH="1">
            <a:off x="5375275" y="5300663"/>
            <a:ext cx="865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41" name="Text Box 29">
            <a:extLst>
              <a:ext uri="{FF2B5EF4-FFF2-40B4-BE49-F238E27FC236}">
                <a16:creationId xmlns:a16="http://schemas.microsoft.com/office/drawing/2014/main" xmlns="" id="{8D2AC169-7364-4EB1-B455-B1FF55604465}"/>
              </a:ext>
            </a:extLst>
          </p:cNvPr>
          <p:cNvSpPr txBox="1">
            <a:spLocks noChangeArrowheads="1"/>
          </p:cNvSpPr>
          <p:nvPr/>
        </p:nvSpPr>
        <p:spPr bwMode="auto">
          <a:xfrm>
            <a:off x="2566988" y="5734051"/>
            <a:ext cx="1371600" cy="466725"/>
          </a:xfrm>
          <a:prstGeom prst="rect">
            <a:avLst/>
          </a:prstGeom>
          <a:solidFill>
            <a:srgbClr val="990000"/>
          </a:solidFill>
          <a:ln w="9525">
            <a:solidFill>
              <a:srgbClr val="CC33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rgbClr val="FFFFFF"/>
                </a:solidFill>
              </a:rPr>
              <a:t>อื่น ๆ</a:t>
            </a:r>
          </a:p>
        </p:txBody>
      </p:sp>
      <p:sp>
        <p:nvSpPr>
          <p:cNvPr id="64542" name="Line 30">
            <a:extLst>
              <a:ext uri="{FF2B5EF4-FFF2-40B4-BE49-F238E27FC236}">
                <a16:creationId xmlns:a16="http://schemas.microsoft.com/office/drawing/2014/main" xmlns="" id="{E96E30B1-9824-4FEF-82EC-436051F7B59B}"/>
              </a:ext>
            </a:extLst>
          </p:cNvPr>
          <p:cNvSpPr>
            <a:spLocks noChangeShapeType="1"/>
          </p:cNvSpPr>
          <p:nvPr/>
        </p:nvSpPr>
        <p:spPr bwMode="auto">
          <a:xfrm flipH="1">
            <a:off x="3287713" y="3860801"/>
            <a:ext cx="920750" cy="1871663"/>
          </a:xfrm>
          <a:prstGeom prst="line">
            <a:avLst/>
          </a:prstGeom>
          <a:noFill/>
          <a:ln w="57150">
            <a:solidFill>
              <a:srgbClr val="CC33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64543" name="Line 31">
            <a:extLst>
              <a:ext uri="{FF2B5EF4-FFF2-40B4-BE49-F238E27FC236}">
                <a16:creationId xmlns:a16="http://schemas.microsoft.com/office/drawing/2014/main" xmlns="" id="{6F535AC9-73B5-40F0-B90B-A1BEB8BF7E4E}"/>
              </a:ext>
            </a:extLst>
          </p:cNvPr>
          <p:cNvSpPr>
            <a:spLocks noChangeShapeType="1"/>
          </p:cNvSpPr>
          <p:nvPr/>
        </p:nvSpPr>
        <p:spPr bwMode="auto">
          <a:xfrm>
            <a:off x="3216276" y="4581525"/>
            <a:ext cx="6508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44" name="Line 32">
            <a:extLst>
              <a:ext uri="{FF2B5EF4-FFF2-40B4-BE49-F238E27FC236}">
                <a16:creationId xmlns:a16="http://schemas.microsoft.com/office/drawing/2014/main" xmlns="" id="{20C3602C-3CF4-4B34-97F2-81374DF8C9CE}"/>
              </a:ext>
            </a:extLst>
          </p:cNvPr>
          <p:cNvSpPr>
            <a:spLocks noChangeShapeType="1"/>
          </p:cNvSpPr>
          <p:nvPr/>
        </p:nvSpPr>
        <p:spPr bwMode="auto">
          <a:xfrm flipH="1">
            <a:off x="3575050" y="5300663"/>
            <a:ext cx="8651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64545" name="Date Placeholder 1">
            <a:extLst>
              <a:ext uri="{FF2B5EF4-FFF2-40B4-BE49-F238E27FC236}">
                <a16:creationId xmlns:a16="http://schemas.microsoft.com/office/drawing/2014/main" xmlns="" id="{2FA14321-DB3F-41F7-8F3B-61B8ECD262A1}"/>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92457334-EBC8-47D5-BEA9-4FA238C6A2D0}" type="datetime1">
              <a:rPr lang="th-TH" altLang="th-TH" sz="1200" smtClean="0"/>
              <a:t>13/06/61</a:t>
            </a:fld>
            <a:endParaRPr lang="th-TH" altLang="th-TH" sz="1200" dirty="0"/>
          </a:p>
        </p:txBody>
      </p:sp>
      <p:sp>
        <p:nvSpPr>
          <p:cNvPr id="64546" name="Footer Placeholder 2">
            <a:extLst>
              <a:ext uri="{FF2B5EF4-FFF2-40B4-BE49-F238E27FC236}">
                <a16:creationId xmlns:a16="http://schemas.microsoft.com/office/drawing/2014/main" xmlns="" id="{5259C35D-8D91-45FE-8FE2-6629CD724FD2}"/>
              </a:ext>
            </a:extLst>
          </p:cNvPr>
          <p:cNvSpPr>
            <a:spLocks noGrp="1"/>
          </p:cNvSpPr>
          <p:nvPr>
            <p:ph type="ftr" sz="quarter" idx="11"/>
          </p:nvPr>
        </p:nvSpPr>
        <p:spPr>
          <a:xfrm>
            <a:off x="3677265" y="6356350"/>
            <a:ext cx="465065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2" name="Slide Number Placeholder 1">
            <a:extLst>
              <a:ext uri="{FF2B5EF4-FFF2-40B4-BE49-F238E27FC236}">
                <a16:creationId xmlns:a16="http://schemas.microsoft.com/office/drawing/2014/main" xmlns="" id="{34A3D39F-BD2A-4972-9305-1B4984BB6DB2}"/>
              </a:ext>
            </a:extLst>
          </p:cNvPr>
          <p:cNvSpPr>
            <a:spLocks noGrp="1"/>
          </p:cNvSpPr>
          <p:nvPr>
            <p:ph type="sldNum" sz="quarter" idx="12"/>
          </p:nvPr>
        </p:nvSpPr>
        <p:spPr/>
        <p:txBody>
          <a:bodyPr/>
          <a:lstStyle/>
          <a:p>
            <a:fld id="{C282B086-F66A-4C26-BA61-410FF86DE88D}" type="slidenum">
              <a:rPr lang="en-US" smtClean="0"/>
              <a:t>29</a:t>
            </a:fld>
            <a:endParaRPr lang="en-US" dirty="0"/>
          </a:p>
        </p:txBody>
      </p:sp>
    </p:spTree>
    <p:extLst>
      <p:ext uri="{BB962C8B-B14F-4D97-AF65-F5344CB8AC3E}">
        <p14:creationId xmlns:p14="http://schemas.microsoft.com/office/powerpoint/2010/main" val="3456553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ตัวแทนวันที่ 1">
            <a:extLst>
              <a:ext uri="{FF2B5EF4-FFF2-40B4-BE49-F238E27FC236}">
                <a16:creationId xmlns:a16="http://schemas.microsoft.com/office/drawing/2014/main" xmlns="" id="{F3499660-5AE5-48D3-B027-186C663CD67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55FDF30C-7F42-4C2C-9FBC-5EC4CC2CADB3}" type="datetime1">
              <a:rPr lang="th-TH" altLang="en-US" sz="1400" smtClean="0"/>
              <a:t>13/06/61</a:t>
            </a:fld>
            <a:endParaRPr lang="en-US" altLang="en-US" sz="1400" dirty="0"/>
          </a:p>
        </p:txBody>
      </p:sp>
      <p:sp>
        <p:nvSpPr>
          <p:cNvPr id="17413" name="ตัวแทนท้ายกระดาษ 2">
            <a:extLst>
              <a:ext uri="{FF2B5EF4-FFF2-40B4-BE49-F238E27FC236}">
                <a16:creationId xmlns:a16="http://schemas.microsoft.com/office/drawing/2014/main" xmlns="" id="{813E30A4-4F92-49D8-BBB1-3566E335A921}"/>
              </a:ext>
            </a:extLst>
          </p:cNvPr>
          <p:cNvSpPr>
            <a:spLocks noGrp="1"/>
          </p:cNvSpPr>
          <p:nvPr>
            <p:ph type="ftr" sz="quarter" idx="11"/>
          </p:nvPr>
        </p:nvSpPr>
        <p:spPr>
          <a:xfrm>
            <a:off x="3677264" y="6356350"/>
            <a:ext cx="546673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en-US" sz="1400" dirty="0"/>
              <a:t>การวางแผนและการบริหารโครงการ : </a:t>
            </a:r>
            <a:r>
              <a:rPr lang="th-TH" altLang="en-US" sz="1400" dirty="0" smtClean="0"/>
              <a:t>รศ.ดร.</a:t>
            </a:r>
            <a:r>
              <a:rPr lang="th-TH" altLang="en-US" sz="1400" dirty="0"/>
              <a:t>ปกรณ์ ปรียากร</a:t>
            </a:r>
            <a:endParaRPr lang="en-US" altLang="en-US" sz="1400" dirty="0"/>
          </a:p>
        </p:txBody>
      </p:sp>
      <p:pic>
        <p:nvPicPr>
          <p:cNvPr id="11" name="Picture 10">
            <a:extLst>
              <a:ext uri="{FF2B5EF4-FFF2-40B4-BE49-F238E27FC236}">
                <a16:creationId xmlns:a16="http://schemas.microsoft.com/office/drawing/2014/main" xmlns="" id="{9491391D-E3E4-432D-9856-706C103C2A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38330"/>
            <a:ext cx="12192000" cy="2331781"/>
          </a:xfrm>
          <a:prstGeom prst="rect">
            <a:avLst/>
          </a:prstGeom>
        </p:spPr>
      </p:pic>
      <p:sp>
        <p:nvSpPr>
          <p:cNvPr id="2" name="Rectangle 1">
            <a:extLst>
              <a:ext uri="{FF2B5EF4-FFF2-40B4-BE49-F238E27FC236}">
                <a16:creationId xmlns:a16="http://schemas.microsoft.com/office/drawing/2014/main" xmlns="" id="{806D48FF-80AE-41B8-BC36-456AB889C2B7}"/>
              </a:ext>
            </a:extLst>
          </p:cNvPr>
          <p:cNvSpPr/>
          <p:nvPr/>
        </p:nvSpPr>
        <p:spPr>
          <a:xfrm>
            <a:off x="5496910" y="1935796"/>
            <a:ext cx="6096000" cy="1200329"/>
          </a:xfrm>
          <a:prstGeom prst="rect">
            <a:avLst/>
          </a:prstGeom>
        </p:spPr>
        <p:txBody>
          <a:bodyPr>
            <a:spAutoFit/>
          </a:bodyPr>
          <a:lstStyle/>
          <a:p>
            <a:pPr lvl="0" algn="r"/>
            <a:r>
              <a:rPr lang="th-TH" sz="3600" dirty="0">
                <a:solidFill>
                  <a:srgbClr val="C00000"/>
                </a:solidFill>
                <a:latin typeface="Tahoma" pitchFamily="34" charset="0"/>
                <a:ea typeface="Tahoma" pitchFamily="34" charset="0"/>
                <a:cs typeface="Tahoma" pitchFamily="34" charset="0"/>
              </a:rPr>
              <a:t>ส่วนที่หนึ่ง</a:t>
            </a:r>
            <a:r>
              <a:rPr lang="en-GB" sz="3600" dirty="0">
                <a:solidFill>
                  <a:srgbClr val="C00000"/>
                </a:solidFill>
                <a:latin typeface="Tahoma" pitchFamily="34" charset="0"/>
                <a:ea typeface="Tahoma" pitchFamily="34" charset="0"/>
                <a:cs typeface="Tahoma" pitchFamily="34" charset="0"/>
              </a:rPr>
              <a:t> :                             </a:t>
            </a:r>
            <a:r>
              <a:rPr lang="th-TH" sz="3600" dirty="0">
                <a:solidFill>
                  <a:srgbClr val="C00000"/>
                </a:solidFill>
                <a:latin typeface="Tahoma" pitchFamily="34" charset="0"/>
                <a:ea typeface="Tahoma" pitchFamily="34" charset="0"/>
                <a:cs typeface="Tahoma" pitchFamily="34" charset="0"/>
              </a:rPr>
              <a:t>            ความรู้ทั่วไปเกี่ยวกับโครงการ</a:t>
            </a:r>
          </a:p>
        </p:txBody>
      </p:sp>
      <p:sp>
        <p:nvSpPr>
          <p:cNvPr id="3" name="Slide Number Placeholder 2">
            <a:extLst>
              <a:ext uri="{FF2B5EF4-FFF2-40B4-BE49-F238E27FC236}">
                <a16:creationId xmlns:a16="http://schemas.microsoft.com/office/drawing/2014/main" xmlns="" id="{BFFD72F1-4B10-4DDA-9530-278FE3EFD220}"/>
              </a:ext>
            </a:extLst>
          </p:cNvPr>
          <p:cNvSpPr>
            <a:spLocks noGrp="1"/>
          </p:cNvSpPr>
          <p:nvPr>
            <p:ph type="sldNum" sz="quarter" idx="12"/>
          </p:nvPr>
        </p:nvSpPr>
        <p:spPr/>
        <p:txBody>
          <a:bodyPr/>
          <a:lstStyle/>
          <a:p>
            <a:fld id="{C282B086-F66A-4C26-BA61-410FF86DE88D}" type="slidenum">
              <a:rPr lang="en-US" smtClean="0"/>
              <a:t>3</a:t>
            </a:fld>
            <a:endParaRPr lang="en-US" dirty="0"/>
          </a:p>
        </p:txBody>
      </p:sp>
    </p:spTree>
    <p:extLst>
      <p:ext uri="{BB962C8B-B14F-4D97-AF65-F5344CB8AC3E}">
        <p14:creationId xmlns:p14="http://schemas.microsoft.com/office/powerpoint/2010/main" val="3869545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E9D0D1F6-2E02-4E2B-B73C-E3219743DC96}"/>
              </a:ext>
            </a:extLst>
          </p:cNvPr>
          <p:cNvSpPr>
            <a:spLocks noGrp="1" noChangeArrowheads="1"/>
          </p:cNvSpPr>
          <p:nvPr>
            <p:ph type="title"/>
          </p:nvPr>
        </p:nvSpPr>
        <p:spPr/>
        <p:txBody>
          <a:bodyPr/>
          <a:lstStyle/>
          <a:p>
            <a:pPr eaLnBrk="1" hangingPunct="1"/>
            <a:r>
              <a:rPr lang="th-TH" altLang="th-TH" sz="3400" dirty="0">
                <a:solidFill>
                  <a:srgbClr val="000099"/>
                </a:solidFill>
                <a:latin typeface="Tahoma" panose="020B0604030504040204" pitchFamily="34" charset="0"/>
                <a:ea typeface="Tahoma" panose="020B0604030504040204" pitchFamily="34" charset="0"/>
                <a:cs typeface="Tahoma" panose="020B0604030504040204" pitchFamily="34" charset="0"/>
              </a:rPr>
              <a:t>ข้อพิจารณาเกี่ยวกับวิธีการที่กำหนด</a:t>
            </a:r>
          </a:p>
        </p:txBody>
      </p:sp>
      <p:sp>
        <p:nvSpPr>
          <p:cNvPr id="32771" name="Rectangle 3">
            <a:extLst>
              <a:ext uri="{FF2B5EF4-FFF2-40B4-BE49-F238E27FC236}">
                <a16:creationId xmlns:a16="http://schemas.microsoft.com/office/drawing/2014/main" xmlns="" id="{739DAB66-76D8-4E4A-8E5D-4CE767E118E0}"/>
              </a:ext>
            </a:extLst>
          </p:cNvPr>
          <p:cNvSpPr>
            <a:spLocks noGrp="1" noChangeArrowheads="1"/>
          </p:cNvSpPr>
          <p:nvPr>
            <p:ph type="body" idx="1"/>
          </p:nvPr>
        </p:nvSpPr>
        <p:spPr/>
        <p:txBody>
          <a:bodyPr/>
          <a:lstStyle/>
          <a:p>
            <a:pPr eaLnBrk="1" hangingPunct="1">
              <a:buFontTx/>
              <a:buBlip>
                <a:blip r:embed="rId4"/>
              </a:buBlip>
            </a:pP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ในกรณีที่</a:t>
            </a:r>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วิธีการใด มีหน่วย</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งานประจำสามารถ</a:t>
            </a:r>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ที่จะ</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ดำเนินการได้</a:t>
            </a:r>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อยู่แล้ว</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 ให้มอบหมายงา</a:t>
            </a:r>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นแก่หน่วยงานที่เกี่ยวข้อง รับ</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ไป</a:t>
            </a:r>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ดำเนินการ</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ทันที</a:t>
            </a:r>
          </a:p>
          <a:p>
            <a:pPr eaLnBrk="1" hangingPunct="1">
              <a:buFontTx/>
              <a:buBlip>
                <a:blip r:embed="rId4"/>
              </a:buBlip>
            </a:pP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ในกรณีที่</a:t>
            </a:r>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วิธีการที่กำหนดขึ้น หน่วย</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งานประจำเดิม</a:t>
            </a:r>
            <a:r>
              <a:rPr lang="th-TH" altLang="th-TH" dirty="0">
                <a:solidFill>
                  <a:srgbClr val="C00000"/>
                </a:solidFill>
                <a:latin typeface="Tahoma" panose="020B0604030504040204" pitchFamily="34" charset="0"/>
                <a:ea typeface="Tahoma" panose="020B0604030504040204" pitchFamily="34" charset="0"/>
                <a:cs typeface="Tahoma" panose="020B0604030504040204" pitchFamily="34" charset="0"/>
              </a:rPr>
              <a:t>ที่มีอยู่</a:t>
            </a:r>
            <a:r>
              <a:rPr lang="en-US" altLang="th-TH" dirty="0">
                <a:solidFill>
                  <a:srgbClr val="C00000"/>
                </a:solidFill>
                <a:latin typeface="Tahoma" panose="020B0604030504040204" pitchFamily="34" charset="0"/>
                <a:ea typeface="Tahoma" panose="020B0604030504040204" pitchFamily="34" charset="0"/>
                <a:cs typeface="Tahoma" panose="020B0604030504040204" pitchFamily="34" charset="0"/>
              </a:rPr>
              <a:t>ไม่สามารถดำเนินการได้ ให้คิดโครงการ (project) รองรับ</a:t>
            </a:r>
          </a:p>
        </p:txBody>
      </p:sp>
      <p:sp>
        <p:nvSpPr>
          <p:cNvPr id="66564" name="Date Placeholder 1">
            <a:extLst>
              <a:ext uri="{FF2B5EF4-FFF2-40B4-BE49-F238E27FC236}">
                <a16:creationId xmlns:a16="http://schemas.microsoft.com/office/drawing/2014/main" xmlns="" id="{9763560B-08D8-4D98-9E42-4EA777BB72C9}"/>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6F487968-118B-44F5-AB61-DFD85F6C639E}" type="datetime1">
              <a:rPr lang="th-TH" altLang="th-TH" sz="1200" smtClean="0"/>
              <a:t>13/06/61</a:t>
            </a:fld>
            <a:endParaRPr lang="th-TH" altLang="th-TH" sz="1200" dirty="0"/>
          </a:p>
        </p:txBody>
      </p:sp>
      <p:sp>
        <p:nvSpPr>
          <p:cNvPr id="66565" name="Footer Placeholder 2">
            <a:extLst>
              <a:ext uri="{FF2B5EF4-FFF2-40B4-BE49-F238E27FC236}">
                <a16:creationId xmlns:a16="http://schemas.microsoft.com/office/drawing/2014/main" xmlns="" id="{25DAD3C6-E32D-4F9E-9C1D-2D4C5DB1123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DAB63833-89C9-4651-8691-D6DE07290EAC}"/>
              </a:ext>
            </a:extLst>
          </p:cNvPr>
          <p:cNvSpPr>
            <a:spLocks noGrp="1"/>
          </p:cNvSpPr>
          <p:nvPr>
            <p:ph type="sldNum" sz="quarter" idx="12"/>
          </p:nvPr>
        </p:nvSpPr>
        <p:spPr/>
        <p:txBody>
          <a:bodyPr/>
          <a:lstStyle/>
          <a:p>
            <a:fld id="{C282B086-F66A-4C26-BA61-410FF86DE88D}" type="slidenum">
              <a:rPr lang="en-US" smtClean="0"/>
              <a:t>30</a:t>
            </a:fld>
            <a:endParaRPr lang="en-US" dirty="0"/>
          </a:p>
        </p:txBody>
      </p:sp>
    </p:spTree>
    <p:extLst>
      <p:ext uri="{BB962C8B-B14F-4D97-AF65-F5344CB8AC3E}">
        <p14:creationId xmlns:p14="http://schemas.microsoft.com/office/powerpoint/2010/main" val="799067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arn(inHorizontal)">
                                      <p:cBhvr>
                                        <p:cTn id="7" dur="500"/>
                                        <p:tgtEl>
                                          <p:spTgt spid="3277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arn(inHorizontal)">
                                      <p:cBhvr>
                                        <p:cTn id="12" dur="500"/>
                                        <p:tgtEl>
                                          <p:spTgt spid="32771">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D424F5C6-CADE-4FD7-B9DE-C4864DFB63CE}"/>
              </a:ext>
            </a:extLst>
          </p:cNvPr>
          <p:cNvSpPr>
            <a:spLocks noGrp="1" noChangeArrowheads="1"/>
          </p:cNvSpPr>
          <p:nvPr>
            <p:ph type="title"/>
          </p:nvPr>
        </p:nvSpPr>
        <p:spPr>
          <a:xfrm>
            <a:off x="1544638" y="333375"/>
            <a:ext cx="7467600" cy="1066800"/>
          </a:xfrm>
        </p:spPr>
        <p:txBody>
          <a:bodyPr>
            <a:noAutofit/>
          </a:bodyPr>
          <a:lstStyle/>
          <a:p>
            <a:pPr eaLnBrk="1" hangingPunct="1"/>
            <a:r>
              <a:rPr lang="th-TH" altLang="th-TH" sz="3600" dirty="0">
                <a:solidFill>
                  <a:srgbClr val="000099"/>
                </a:solidFill>
                <a:latin typeface="Tahoma" panose="020B0604030504040204" pitchFamily="34" charset="0"/>
                <a:ea typeface="Tahoma" panose="020B0604030504040204" pitchFamily="34" charset="0"/>
                <a:cs typeface="Tahoma" panose="020B0604030504040204" pitchFamily="34" charset="0"/>
              </a:rPr>
              <a:t>๒. กระบวนการและเนื้อหาของวิธีการ</a:t>
            </a:r>
          </a:p>
        </p:txBody>
      </p:sp>
      <p:sp>
        <p:nvSpPr>
          <p:cNvPr id="33795" name="Rectangle 3">
            <a:extLst>
              <a:ext uri="{FF2B5EF4-FFF2-40B4-BE49-F238E27FC236}">
                <a16:creationId xmlns:a16="http://schemas.microsoft.com/office/drawing/2014/main" xmlns="" id="{BA0F2F5F-866A-4299-9970-B50C3B28CC1C}"/>
              </a:ext>
            </a:extLst>
          </p:cNvPr>
          <p:cNvSpPr>
            <a:spLocks noGrp="1" noChangeArrowheads="1"/>
          </p:cNvSpPr>
          <p:nvPr>
            <p:ph type="body" idx="1"/>
          </p:nvPr>
        </p:nvSpPr>
        <p:spPr>
          <a:xfrm>
            <a:off x="1905000" y="1773238"/>
            <a:ext cx="8077200" cy="4398962"/>
          </a:xfrm>
        </p:spPr>
        <p:txBody>
          <a:bodyPr/>
          <a:lstStyle/>
          <a:p>
            <a:pPr eaLnBrk="1" hangingPunct="1">
              <a:lnSpc>
                <a:spcPct val="90000"/>
              </a:lnSpc>
              <a:buFontTx/>
              <a:buNone/>
            </a:pP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ก. ท</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ำ</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ทำไม (WHY)      </a:t>
            </a:r>
          </a:p>
          <a:p>
            <a:pPr eaLnBrk="1" hangingPunct="1">
              <a:lnSpc>
                <a:spcPct val="90000"/>
              </a:lnSpc>
              <a:buFontTx/>
              <a:buNone/>
            </a:pP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ข. ท</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ำ</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อะไร (WHAT)</a:t>
            </a:r>
          </a:p>
          <a:p>
            <a:pPr eaLnBrk="1" hangingPunct="1">
              <a:lnSpc>
                <a:spcPct val="90000"/>
              </a:lnSpc>
              <a:buFontTx/>
              <a:buNone/>
            </a:pP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ค. ท</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ำ</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ที่</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ไ</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หน (WHERE)  </a:t>
            </a:r>
          </a:p>
          <a:p>
            <a:pPr eaLnBrk="1" hangingPunct="1">
              <a:lnSpc>
                <a:spcPct val="90000"/>
              </a:lnSpc>
              <a:buFontTx/>
              <a:buNone/>
            </a:pP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ง. ทำเมื่อไร (WHEN) </a:t>
            </a:r>
          </a:p>
          <a:p>
            <a:pPr eaLnBrk="1" hangingPunct="1">
              <a:lnSpc>
                <a:spcPct val="90000"/>
              </a:lnSpc>
              <a:buFontTx/>
              <a:buNone/>
            </a:pP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จ. ทำโดยใคร (WHO)   </a:t>
            </a:r>
          </a:p>
          <a:p>
            <a:pPr eaLnBrk="1" hangingPunct="1">
              <a:lnSpc>
                <a:spcPct val="90000"/>
              </a:lnSpc>
              <a:buFontTx/>
              <a:buNone/>
            </a:pP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ฉ. ทำเพื่อใคร (WHOM)</a:t>
            </a:r>
          </a:p>
          <a:p>
            <a:pPr eaLnBrk="1" hangingPunct="1">
              <a:lnSpc>
                <a:spcPct val="90000"/>
              </a:lnSpc>
              <a:buFontTx/>
              <a:buNone/>
            </a:pP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ช. ทำอย่างไร (HOW)                             </a:t>
            </a:r>
          </a:p>
          <a:p>
            <a:pPr eaLnBrk="1" hangingPunct="1">
              <a:lnSpc>
                <a:spcPct val="90000"/>
              </a:lnSpc>
              <a:buFontTx/>
              <a:buNone/>
            </a:pP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ซ. จ่ายเท่าไร (HOW MUCH)</a:t>
            </a:r>
          </a:p>
          <a:p>
            <a:pPr eaLnBrk="1" hangingPunct="1">
              <a:lnSpc>
                <a:spcPct val="90000"/>
              </a:lnSpc>
              <a:buFontTx/>
              <a:buNone/>
            </a:pPr>
            <a:endPar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3796" name="Object 4">
            <a:extLst>
              <a:ext uri="{FF2B5EF4-FFF2-40B4-BE49-F238E27FC236}">
                <a16:creationId xmlns:a16="http://schemas.microsoft.com/office/drawing/2014/main" xmlns="" id="{7A909BC9-1C7D-4F45-B732-1EDC12B1D4CF}"/>
              </a:ext>
            </a:extLst>
          </p:cNvPr>
          <p:cNvGraphicFramePr>
            <a:graphicFrameLocks noChangeAspect="1"/>
          </p:cNvGraphicFramePr>
          <p:nvPr>
            <p:extLst>
              <p:ext uri="{D42A27DB-BD31-4B8C-83A1-F6EECF244321}">
                <p14:modId xmlns:p14="http://schemas.microsoft.com/office/powerpoint/2010/main" val="3090837990"/>
              </p:ext>
            </p:extLst>
          </p:nvPr>
        </p:nvGraphicFramePr>
        <p:xfrm>
          <a:off x="7935767" y="2062384"/>
          <a:ext cx="3087687" cy="3205162"/>
        </p:xfrm>
        <a:graphic>
          <a:graphicData uri="http://schemas.openxmlformats.org/presentationml/2006/ole">
            <mc:AlternateContent xmlns:mc="http://schemas.openxmlformats.org/markup-compatibility/2006">
              <mc:Choice xmlns:v="urn:schemas-microsoft-com:vml" Requires="v">
                <p:oleObj spid="_x0000_s1056" name="Clip" r:id="rId7" imgW="3063875" imgH="3148013" progId="MS_ClipArt_Gallery.2">
                  <p:embed/>
                </p:oleObj>
              </mc:Choice>
              <mc:Fallback>
                <p:oleObj name="Clip" r:id="rId7" imgW="3063875" imgH="3148013" progId="MS_ClipArt_Gallery.2">
                  <p:embed/>
                  <p:pic>
                    <p:nvPicPr>
                      <p:cNvPr id="33796" name="Object 4">
                        <a:extLst>
                          <a:ext uri="{FF2B5EF4-FFF2-40B4-BE49-F238E27FC236}">
                            <a16:creationId xmlns:a16="http://schemas.microsoft.com/office/drawing/2014/main" xmlns="" id="{7A909BC9-1C7D-4F45-B732-1EDC12B1D4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35767" y="2062384"/>
                        <a:ext cx="3087687" cy="3205162"/>
                      </a:xfrm>
                      <a:prstGeom prst="rect">
                        <a:avLst/>
                      </a:prstGeom>
                      <a:solidFill>
                        <a:srgbClr val="92B7EE"/>
                      </a:solidFill>
                      <a:ln w="76200">
                        <a:solidFill>
                          <a:schemeClr val="tx2"/>
                        </a:solidFill>
                        <a:miter lim="800000"/>
                        <a:headEnd/>
                        <a:tailEnd/>
                      </a:ln>
                    </p:spPr>
                  </p:pic>
                </p:oleObj>
              </mc:Fallback>
            </mc:AlternateContent>
          </a:graphicData>
        </a:graphic>
      </p:graphicFrame>
      <p:sp>
        <p:nvSpPr>
          <p:cNvPr id="68613" name="Date Placeholder 1">
            <a:extLst>
              <a:ext uri="{FF2B5EF4-FFF2-40B4-BE49-F238E27FC236}">
                <a16:creationId xmlns:a16="http://schemas.microsoft.com/office/drawing/2014/main" xmlns="" id="{FDA009D0-3248-45F3-81FB-240D8E83533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476A67A5-0EA3-4ACB-91BF-53044158394F}" type="datetime1">
              <a:rPr lang="th-TH" altLang="th-TH" sz="1200" smtClean="0"/>
              <a:t>13/06/61</a:t>
            </a:fld>
            <a:endParaRPr lang="th-TH" altLang="th-TH" sz="1200" dirty="0"/>
          </a:p>
        </p:txBody>
      </p:sp>
      <p:sp>
        <p:nvSpPr>
          <p:cNvPr id="68614" name="Footer Placeholder 2">
            <a:extLst>
              <a:ext uri="{FF2B5EF4-FFF2-40B4-BE49-F238E27FC236}">
                <a16:creationId xmlns:a16="http://schemas.microsoft.com/office/drawing/2014/main" xmlns="" id="{B4FFACD9-A5BB-4F98-9263-0216F764B1DF}"/>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2" name="Slide Number Placeholder 1">
            <a:extLst>
              <a:ext uri="{FF2B5EF4-FFF2-40B4-BE49-F238E27FC236}">
                <a16:creationId xmlns:a16="http://schemas.microsoft.com/office/drawing/2014/main" xmlns="" id="{713C1AA1-EC91-4229-B73B-6CD48CD5B007}"/>
              </a:ext>
            </a:extLst>
          </p:cNvPr>
          <p:cNvSpPr>
            <a:spLocks noGrp="1"/>
          </p:cNvSpPr>
          <p:nvPr>
            <p:ph type="sldNum" sz="quarter" idx="12"/>
          </p:nvPr>
        </p:nvSpPr>
        <p:spPr/>
        <p:txBody>
          <a:bodyPr/>
          <a:lstStyle/>
          <a:p>
            <a:fld id="{C282B086-F66A-4C26-BA61-410FF86DE88D}" type="slidenum">
              <a:rPr lang="en-US" smtClean="0"/>
              <a:t>31</a:t>
            </a:fld>
            <a:endParaRPr lang="en-US" dirty="0"/>
          </a:p>
        </p:txBody>
      </p:sp>
    </p:spTree>
    <p:extLst>
      <p:ext uri="{BB962C8B-B14F-4D97-AF65-F5344CB8AC3E}">
        <p14:creationId xmlns:p14="http://schemas.microsoft.com/office/powerpoint/2010/main" val="2986033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checkerboard(across)">
                                      <p:cBhvr>
                                        <p:cTn id="7" dur="500"/>
                                        <p:tgtEl>
                                          <p:spTgt spid="33796"/>
                                        </p:tgtEl>
                                      </p:cBhvr>
                                    </p:animEffect>
                                  </p:childTnLst>
                                  <p:subTnLst>
                                    <p:audio>
                                      <p:cMediaNode>
                                        <p:cTn display="0" masterRel="sameClick">
                                          <p:stCondLst>
                                            <p:cond evt="begin" delay="0">
                                              <p:tn val="5"/>
                                            </p:cond>
                                          </p:stCondLst>
                                          <p:endCondLst>
                                            <p:cond evt="onStopAudio" delay="0">
                                              <p:tgtEl>
                                                <p:sldTgt/>
                                              </p:tgtEl>
                                            </p:cond>
                                          </p:endCondLst>
                                        </p:cTn>
                                        <p:tgtEl>
                                          <p:sndTgt r:embed="rId4" name="EXPLOD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box(out)">
                                      <p:cBhvr>
                                        <p:cTn id="12" dur="500"/>
                                        <p:tgtEl>
                                          <p:spTgt spid="33794"/>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33795">
                                            <p:txEl>
                                              <p:pRg st="0" end="0"/>
                                            </p:txEl>
                                          </p:spTgt>
                                        </p:tgtEl>
                                        <p:attrNameLst>
                                          <p:attrName>style.visibility</p:attrName>
                                        </p:attrNameLst>
                                      </p:cBhvr>
                                      <p:to>
                                        <p:strVal val="visible"/>
                                      </p:to>
                                    </p:set>
                                    <p:animEffect transition="in" filter="slide(fromRight)">
                                      <p:cBhvr>
                                        <p:cTn id="17" dur="500"/>
                                        <p:tgtEl>
                                          <p:spTgt spid="3379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6"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33795">
                                            <p:txEl>
                                              <p:pRg st="1" end="1"/>
                                            </p:txEl>
                                          </p:spTgt>
                                        </p:tgtEl>
                                        <p:attrNameLst>
                                          <p:attrName>style.visibility</p:attrName>
                                        </p:attrNameLst>
                                      </p:cBhvr>
                                      <p:to>
                                        <p:strVal val="visible"/>
                                      </p:to>
                                    </p:set>
                                    <p:animEffect transition="in" filter="slide(fromRight)">
                                      <p:cBhvr>
                                        <p:cTn id="22" dur="500"/>
                                        <p:tgtEl>
                                          <p:spTgt spid="33795">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6"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33795">
                                            <p:txEl>
                                              <p:pRg st="2" end="2"/>
                                            </p:txEl>
                                          </p:spTgt>
                                        </p:tgtEl>
                                        <p:attrNameLst>
                                          <p:attrName>style.visibility</p:attrName>
                                        </p:attrNameLst>
                                      </p:cBhvr>
                                      <p:to>
                                        <p:strVal val="visible"/>
                                      </p:to>
                                    </p:set>
                                    <p:animEffect transition="in" filter="slide(fromRight)">
                                      <p:cBhvr>
                                        <p:cTn id="27" dur="500"/>
                                        <p:tgtEl>
                                          <p:spTgt spid="33795">
                                            <p:txEl>
                                              <p:pRg st="2" end="2"/>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6"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33795">
                                            <p:txEl>
                                              <p:pRg st="3" end="3"/>
                                            </p:txEl>
                                          </p:spTgt>
                                        </p:tgtEl>
                                        <p:attrNameLst>
                                          <p:attrName>style.visibility</p:attrName>
                                        </p:attrNameLst>
                                      </p:cBhvr>
                                      <p:to>
                                        <p:strVal val="visible"/>
                                      </p:to>
                                    </p:set>
                                    <p:animEffect transition="in" filter="slide(fromRight)">
                                      <p:cBhvr>
                                        <p:cTn id="32" dur="500"/>
                                        <p:tgtEl>
                                          <p:spTgt spid="33795">
                                            <p:txEl>
                                              <p:pRg st="3" end="3"/>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6"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33795">
                                            <p:txEl>
                                              <p:pRg st="4" end="4"/>
                                            </p:txEl>
                                          </p:spTgt>
                                        </p:tgtEl>
                                        <p:attrNameLst>
                                          <p:attrName>style.visibility</p:attrName>
                                        </p:attrNameLst>
                                      </p:cBhvr>
                                      <p:to>
                                        <p:strVal val="visible"/>
                                      </p:to>
                                    </p:set>
                                    <p:animEffect transition="in" filter="slide(fromRight)">
                                      <p:cBhvr>
                                        <p:cTn id="37" dur="500"/>
                                        <p:tgtEl>
                                          <p:spTgt spid="33795">
                                            <p:txEl>
                                              <p:pRg st="4" end="4"/>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6"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33795">
                                            <p:txEl>
                                              <p:pRg st="5" end="5"/>
                                            </p:txEl>
                                          </p:spTgt>
                                        </p:tgtEl>
                                        <p:attrNameLst>
                                          <p:attrName>style.visibility</p:attrName>
                                        </p:attrNameLst>
                                      </p:cBhvr>
                                      <p:to>
                                        <p:strVal val="visible"/>
                                      </p:to>
                                    </p:set>
                                    <p:animEffect transition="in" filter="slide(fromRight)">
                                      <p:cBhvr>
                                        <p:cTn id="42" dur="500"/>
                                        <p:tgtEl>
                                          <p:spTgt spid="33795">
                                            <p:txEl>
                                              <p:pRg st="5" end="5"/>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6" name="CAMERA.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2" fill="hold" grpId="0" nodeType="clickEffect">
                                  <p:stCondLst>
                                    <p:cond delay="0"/>
                                  </p:stCondLst>
                                  <p:childTnLst>
                                    <p:set>
                                      <p:cBhvr>
                                        <p:cTn id="46" dur="1" fill="hold">
                                          <p:stCondLst>
                                            <p:cond delay="0"/>
                                          </p:stCondLst>
                                        </p:cTn>
                                        <p:tgtEl>
                                          <p:spTgt spid="33795">
                                            <p:txEl>
                                              <p:pRg st="6" end="6"/>
                                            </p:txEl>
                                          </p:spTgt>
                                        </p:tgtEl>
                                        <p:attrNameLst>
                                          <p:attrName>style.visibility</p:attrName>
                                        </p:attrNameLst>
                                      </p:cBhvr>
                                      <p:to>
                                        <p:strVal val="visible"/>
                                      </p:to>
                                    </p:set>
                                    <p:animEffect transition="in" filter="slide(fromRight)">
                                      <p:cBhvr>
                                        <p:cTn id="47" dur="500"/>
                                        <p:tgtEl>
                                          <p:spTgt spid="33795">
                                            <p:txEl>
                                              <p:pRg st="6" end="6"/>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6"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33795">
                                            <p:txEl>
                                              <p:pRg st="7" end="7"/>
                                            </p:txEl>
                                          </p:spTgt>
                                        </p:tgtEl>
                                        <p:attrNameLst>
                                          <p:attrName>style.visibility</p:attrName>
                                        </p:attrNameLst>
                                      </p:cBhvr>
                                      <p:to>
                                        <p:strVal val="visible"/>
                                      </p:to>
                                    </p:set>
                                    <p:animEffect transition="in" filter="slide(fromRight)">
                                      <p:cBhvr>
                                        <p:cTn id="52" dur="500"/>
                                        <p:tgtEl>
                                          <p:spTgt spid="33795">
                                            <p:txEl>
                                              <p:pRg st="7" end="7"/>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a:extLst>
              <a:ext uri="{FF2B5EF4-FFF2-40B4-BE49-F238E27FC236}">
                <a16:creationId xmlns:a16="http://schemas.microsoft.com/office/drawing/2014/main" xmlns="" id="{C3738E3F-609C-4451-9971-47AEB6A18BCA}"/>
              </a:ext>
            </a:extLst>
          </p:cNvPr>
          <p:cNvSpPr>
            <a:spLocks noGrp="1" noChangeArrowheads="1"/>
          </p:cNvSpPr>
          <p:nvPr>
            <p:ph type="body" idx="1"/>
          </p:nvPr>
        </p:nvSpPr>
        <p:spPr>
          <a:xfrm>
            <a:off x="838201" y="1318437"/>
            <a:ext cx="10655594" cy="4383863"/>
          </a:xfrm>
        </p:spPr>
        <p:txBody>
          <a:bodyPr/>
          <a:lstStyle/>
          <a:p>
            <a:pPr>
              <a:lnSpc>
                <a:spcPts val="4000"/>
              </a:lnSpc>
              <a:spcBef>
                <a:spcPct val="0"/>
              </a:spcBef>
              <a:buBlip>
                <a:blip r:embed="rId4"/>
              </a:buBlip>
            </a:pPr>
            <a:r>
              <a:rPr lang="en-US" altLang="th-TH" dirty="0">
                <a:latin typeface="Tahoma" panose="020B0604030504040204" pitchFamily="34" charset="0"/>
                <a:ea typeface="Tahoma" panose="020B0604030504040204" pitchFamily="34" charset="0"/>
                <a:cs typeface="Tahoma" panose="020B0604030504040204" pitchFamily="34" charset="0"/>
              </a:rPr>
              <a:t> </a:t>
            </a:r>
            <a:r>
              <a:rPr lang="th-TH" altLang="th-TH" u="sng" dirty="0">
                <a:latin typeface="Tahoma" panose="020B0604030504040204" pitchFamily="34" charset="0"/>
                <a:ea typeface="Tahoma" panose="020B0604030504040204" pitchFamily="34" charset="0"/>
                <a:cs typeface="Tahoma" panose="020B0604030504040204" pitchFamily="34" charset="0"/>
              </a:rPr>
              <a:t>ทำทำไม </a:t>
            </a:r>
            <a:r>
              <a:rPr lang="en-US" altLang="th-TH" u="sng" dirty="0">
                <a:latin typeface="Tahoma" panose="020B0604030504040204" pitchFamily="34" charset="0"/>
                <a:ea typeface="Tahoma" panose="020B0604030504040204" pitchFamily="34" charset="0"/>
                <a:cs typeface="Tahoma" panose="020B0604030504040204" pitchFamily="34" charset="0"/>
              </a:rPr>
              <a:t>(Why)</a:t>
            </a:r>
            <a:r>
              <a:rPr lang="en-US" altLang="th-TH" dirty="0">
                <a:latin typeface="Tahoma" panose="020B0604030504040204" pitchFamily="34" charset="0"/>
                <a:ea typeface="Tahoma" panose="020B0604030504040204" pitchFamily="34" charset="0"/>
                <a:cs typeface="Tahoma" panose="020B0604030504040204" pitchFamily="34" charset="0"/>
              </a:rPr>
              <a:t> :</a:t>
            </a:r>
            <a:r>
              <a:rPr lang="th-TH" altLang="th-TH" dirty="0">
                <a:latin typeface="Tahoma" panose="020B0604030504040204" pitchFamily="34" charset="0"/>
                <a:ea typeface="Tahoma" panose="020B0604030504040204" pitchFamily="34" charset="0"/>
                <a:cs typeface="Tahoma" panose="020B0604030504040204" pitchFamily="34" charset="0"/>
              </a:rPr>
              <a:t>หมายถึงหลักการและเหตุผลที่จะต้องดำเนินการเรื่องนั้น โดยคำนึงถึงความสัมพันธ์กับปัญหาและสาเหตุ</a:t>
            </a:r>
          </a:p>
          <a:p>
            <a:pPr>
              <a:lnSpc>
                <a:spcPts val="4000"/>
              </a:lnSpc>
              <a:spcBef>
                <a:spcPct val="0"/>
              </a:spcBef>
              <a:buBlip>
                <a:blip r:embed="rId4"/>
              </a:buBlip>
            </a:pPr>
            <a:r>
              <a:rPr lang="th-TH" altLang="th-TH" dirty="0">
                <a:latin typeface="Tahoma" panose="020B0604030504040204" pitchFamily="34" charset="0"/>
                <a:ea typeface="Tahoma" panose="020B0604030504040204" pitchFamily="34" charset="0"/>
                <a:cs typeface="Tahoma" panose="020B0604030504040204" pitchFamily="34" charset="0"/>
              </a:rPr>
              <a:t> </a:t>
            </a:r>
            <a:r>
              <a:rPr lang="th-TH" altLang="th-TH" u="sng" dirty="0">
                <a:latin typeface="Tahoma" panose="020B0604030504040204" pitchFamily="34" charset="0"/>
                <a:ea typeface="Tahoma" panose="020B0604030504040204" pitchFamily="34" charset="0"/>
                <a:cs typeface="Tahoma" panose="020B0604030504040204" pitchFamily="34" charset="0"/>
              </a:rPr>
              <a:t>ทำอะไร </a:t>
            </a:r>
            <a:r>
              <a:rPr lang="en-US" altLang="th-TH" u="sng" dirty="0">
                <a:latin typeface="Tahoma" panose="020B0604030504040204" pitchFamily="34" charset="0"/>
                <a:ea typeface="Tahoma" panose="020B0604030504040204" pitchFamily="34" charset="0"/>
                <a:cs typeface="Tahoma" panose="020B0604030504040204" pitchFamily="34" charset="0"/>
              </a:rPr>
              <a:t>(What):</a:t>
            </a:r>
            <a:r>
              <a:rPr lang="en-US" altLang="th-TH" dirty="0">
                <a:latin typeface="Tahoma" panose="020B0604030504040204" pitchFamily="34" charset="0"/>
                <a:ea typeface="Tahoma" panose="020B0604030504040204" pitchFamily="34" charset="0"/>
                <a:cs typeface="Tahoma" panose="020B0604030504040204" pitchFamily="34" charset="0"/>
              </a:rPr>
              <a:t> </a:t>
            </a:r>
            <a:r>
              <a:rPr lang="th-TH" altLang="th-TH" dirty="0">
                <a:latin typeface="Tahoma" panose="020B0604030504040204" pitchFamily="34" charset="0"/>
                <a:ea typeface="Tahoma" panose="020B0604030504040204" pitchFamily="34" charset="0"/>
                <a:cs typeface="Tahoma" panose="020B0604030504040204" pitchFamily="34" charset="0"/>
              </a:rPr>
              <a:t>หมายถึงการคิดวิธีการและกิจกรรมที่จะต้องปฏิบัติ โดยคำนึงถึงเทคนิคที่ถูกต้องและเหมาะสม</a:t>
            </a:r>
          </a:p>
          <a:p>
            <a:pPr>
              <a:lnSpc>
                <a:spcPts val="4000"/>
              </a:lnSpc>
              <a:spcBef>
                <a:spcPct val="0"/>
              </a:spcBef>
              <a:buBlip>
                <a:blip r:embed="rId4"/>
              </a:buBlip>
            </a:pPr>
            <a:r>
              <a:rPr lang="th-TH" altLang="th-TH" u="sng" dirty="0">
                <a:latin typeface="Tahoma" panose="020B0604030504040204" pitchFamily="34" charset="0"/>
                <a:ea typeface="Tahoma" panose="020B0604030504040204" pitchFamily="34" charset="0"/>
                <a:cs typeface="Tahoma" panose="020B0604030504040204" pitchFamily="34" charset="0"/>
              </a:rPr>
              <a:t>ทำที่ไหน </a:t>
            </a:r>
            <a:r>
              <a:rPr lang="en-US" altLang="th-TH" u="sng" dirty="0">
                <a:latin typeface="Tahoma" panose="020B0604030504040204" pitchFamily="34" charset="0"/>
                <a:ea typeface="Tahoma" panose="020B0604030504040204" pitchFamily="34" charset="0"/>
                <a:cs typeface="Tahoma" panose="020B0604030504040204" pitchFamily="34" charset="0"/>
              </a:rPr>
              <a:t>(Where):</a:t>
            </a:r>
            <a:r>
              <a:rPr lang="en-US" altLang="th-TH" dirty="0">
                <a:latin typeface="Tahoma" panose="020B0604030504040204" pitchFamily="34" charset="0"/>
                <a:ea typeface="Tahoma" panose="020B0604030504040204" pitchFamily="34" charset="0"/>
                <a:cs typeface="Tahoma" panose="020B0604030504040204" pitchFamily="34" charset="0"/>
              </a:rPr>
              <a:t> </a:t>
            </a:r>
            <a:r>
              <a:rPr lang="th-TH" altLang="th-TH" dirty="0">
                <a:latin typeface="Tahoma" panose="020B0604030504040204" pitchFamily="34" charset="0"/>
                <a:ea typeface="Tahoma" panose="020B0604030504040204" pitchFamily="34" charset="0"/>
                <a:cs typeface="Tahoma" panose="020B0604030504040204" pitchFamily="34" charset="0"/>
              </a:rPr>
              <a:t>หมายถึงสถานที่ในการดำเนินงานที่เหมาะสมสอดคล้องกับการสร้างคุณค่าหรือคุณประโยชน์ต่อกลุ่มเป้าหมาย</a:t>
            </a:r>
          </a:p>
          <a:p>
            <a:pPr>
              <a:lnSpc>
                <a:spcPts val="4000"/>
              </a:lnSpc>
              <a:spcBef>
                <a:spcPct val="0"/>
              </a:spcBef>
              <a:buBlip>
                <a:blip r:embed="rId4"/>
              </a:buBlip>
            </a:pPr>
            <a:r>
              <a:rPr lang="th-TH" altLang="th-TH" u="sng" dirty="0">
                <a:latin typeface="Tahoma" panose="020B0604030504040204" pitchFamily="34" charset="0"/>
                <a:ea typeface="Tahoma" panose="020B0604030504040204" pitchFamily="34" charset="0"/>
                <a:cs typeface="Tahoma" panose="020B0604030504040204" pitchFamily="34" charset="0"/>
              </a:rPr>
              <a:t>ทำเมื่อไร </a:t>
            </a:r>
            <a:r>
              <a:rPr lang="en-US" altLang="th-TH" u="sng" dirty="0">
                <a:latin typeface="Tahoma" panose="020B0604030504040204" pitchFamily="34" charset="0"/>
                <a:ea typeface="Tahoma" panose="020B0604030504040204" pitchFamily="34" charset="0"/>
                <a:cs typeface="Tahoma" panose="020B0604030504040204" pitchFamily="34" charset="0"/>
              </a:rPr>
              <a:t>(When):</a:t>
            </a:r>
            <a:r>
              <a:rPr lang="en-US" altLang="th-TH" dirty="0">
                <a:latin typeface="Tahoma" panose="020B0604030504040204" pitchFamily="34" charset="0"/>
                <a:ea typeface="Tahoma" panose="020B0604030504040204" pitchFamily="34" charset="0"/>
                <a:cs typeface="Tahoma" panose="020B0604030504040204" pitchFamily="34" charset="0"/>
              </a:rPr>
              <a:t> </a:t>
            </a:r>
            <a:r>
              <a:rPr lang="th-TH" altLang="th-TH" dirty="0">
                <a:latin typeface="Tahoma" panose="020B0604030504040204" pitchFamily="34" charset="0"/>
                <a:ea typeface="Tahoma" panose="020B0604030504040204" pitchFamily="34" charset="0"/>
                <a:cs typeface="Tahoma" panose="020B0604030504040204" pitchFamily="34" charset="0"/>
              </a:rPr>
              <a:t>หมายถึงเวลา ที่ใช้ในการดำเนินงานหรือ                         กิจกรรมต่าง ๆ รวมถึงเวลาที่จะใช้ในการดำเนินงานทั้งหมด</a:t>
            </a:r>
          </a:p>
          <a:p>
            <a:pPr marL="0" indent="0">
              <a:lnSpc>
                <a:spcPts val="4000"/>
              </a:lnSpc>
              <a:spcBef>
                <a:spcPct val="0"/>
              </a:spcBef>
              <a:buNone/>
            </a:pPr>
            <a:endParaRPr lang="th-TH" altLang="th-TH" dirty="0">
              <a:latin typeface="Tahoma" panose="020B0604030504040204" pitchFamily="34" charset="0"/>
              <a:ea typeface="Tahoma" panose="020B0604030504040204" pitchFamily="34" charset="0"/>
              <a:cs typeface="Tahoma" panose="020B0604030504040204" pitchFamily="34" charset="0"/>
            </a:endParaRPr>
          </a:p>
        </p:txBody>
      </p:sp>
      <p:sp>
        <p:nvSpPr>
          <p:cNvPr id="70659" name="Rectangle 3">
            <a:extLst>
              <a:ext uri="{FF2B5EF4-FFF2-40B4-BE49-F238E27FC236}">
                <a16:creationId xmlns:a16="http://schemas.microsoft.com/office/drawing/2014/main" xmlns="" id="{FA20BB7C-4206-4AC2-8444-88D453A8F6AD}"/>
              </a:ext>
            </a:extLst>
          </p:cNvPr>
          <p:cNvSpPr>
            <a:spLocks noGrp="1" noChangeArrowheads="1"/>
          </p:cNvSpPr>
          <p:nvPr>
            <p:ph type="title"/>
          </p:nvPr>
        </p:nvSpPr>
        <p:spPr>
          <a:xfrm>
            <a:off x="838200" y="400419"/>
            <a:ext cx="7315200" cy="649288"/>
          </a:xfrm>
          <a:ln w="12700" cap="sq">
            <a:noFill/>
            <a:miter lim="800000"/>
            <a:headEnd type="none" w="sm" len="sm"/>
            <a:tailEnd type="none" w="sm" len="sm"/>
          </a:ln>
        </p:spPr>
        <p:txBody>
          <a:bodyPr>
            <a:noAutofit/>
          </a:bodyPr>
          <a:lstStyle/>
          <a:p>
            <a:pPr algn="ctr">
              <a:lnSpc>
                <a:spcPts val="4000"/>
              </a:lnSpc>
            </a:pPr>
            <a:r>
              <a:rPr lang="th-TH" altLang="th-TH" sz="3600" dirty="0">
                <a:solidFill>
                  <a:srgbClr val="000099"/>
                </a:solidFill>
                <a:latin typeface="Tahoma" panose="020B0604030504040204" pitchFamily="34" charset="0"/>
                <a:ea typeface="Tahoma" panose="020B0604030504040204" pitchFamily="34" charset="0"/>
                <a:cs typeface="Tahoma" panose="020B0604030504040204" pitchFamily="34" charset="0"/>
              </a:rPr>
              <a:t>ข้อพิจารณาเกี่ยวกับการกำหนดวิธีการ</a:t>
            </a:r>
          </a:p>
        </p:txBody>
      </p:sp>
      <p:sp>
        <p:nvSpPr>
          <p:cNvPr id="70661" name="Date Placeholder 1">
            <a:extLst>
              <a:ext uri="{FF2B5EF4-FFF2-40B4-BE49-F238E27FC236}">
                <a16:creationId xmlns:a16="http://schemas.microsoft.com/office/drawing/2014/main" xmlns="" id="{F84B48B9-F7BA-4CEF-8E4E-E3F421FA329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E6F04332-565F-4C82-BF44-9F6620E4199B}" type="datetime1">
              <a:rPr lang="th-TH" altLang="th-TH" sz="1200" smtClean="0"/>
              <a:t>13/06/61</a:t>
            </a:fld>
            <a:endParaRPr lang="th-TH" altLang="th-TH" sz="1200" dirty="0"/>
          </a:p>
        </p:txBody>
      </p:sp>
      <p:sp>
        <p:nvSpPr>
          <p:cNvPr id="70662" name="Footer Placeholder 2">
            <a:extLst>
              <a:ext uri="{FF2B5EF4-FFF2-40B4-BE49-F238E27FC236}">
                <a16:creationId xmlns:a16="http://schemas.microsoft.com/office/drawing/2014/main" xmlns="" id="{03B93288-1D1E-476A-9596-0C9292E5E18E}"/>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CD70573F-6ADC-433A-B73A-F4751CA49B14}"/>
              </a:ext>
            </a:extLst>
          </p:cNvPr>
          <p:cNvSpPr>
            <a:spLocks noGrp="1"/>
          </p:cNvSpPr>
          <p:nvPr>
            <p:ph type="sldNum" sz="quarter" idx="12"/>
          </p:nvPr>
        </p:nvSpPr>
        <p:spPr/>
        <p:txBody>
          <a:bodyPr/>
          <a:lstStyle/>
          <a:p>
            <a:fld id="{C282B086-F66A-4C26-BA61-410FF86DE88D}" type="slidenum">
              <a:rPr lang="en-US" smtClean="0"/>
              <a:t>32</a:t>
            </a:fld>
            <a:endParaRPr lang="en-US" dirty="0"/>
          </a:p>
        </p:txBody>
      </p:sp>
    </p:spTree>
    <p:extLst>
      <p:ext uri="{BB962C8B-B14F-4D97-AF65-F5344CB8AC3E}">
        <p14:creationId xmlns:p14="http://schemas.microsoft.com/office/powerpoint/2010/main" val="2764779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84002">
                                            <p:txEl>
                                              <p:pRg st="0" end="0"/>
                                            </p:txEl>
                                          </p:spTgt>
                                        </p:tgtEl>
                                        <p:attrNameLst>
                                          <p:attrName>style.visibility</p:attrName>
                                        </p:attrNameLst>
                                      </p:cBhvr>
                                      <p:to>
                                        <p:strVal val="visible"/>
                                      </p:to>
                                    </p:set>
                                    <p:anim calcmode="lin" valueType="num">
                                      <p:cBhvr>
                                        <p:cTn id="7" dur="500" fill="hold"/>
                                        <p:tgtEl>
                                          <p:spTgt spid="3840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400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84002">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384002">
                                            <p:txEl>
                                              <p:pRg st="0" end="0"/>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84002">
                                            <p:txEl>
                                              <p:pRg st="1" end="1"/>
                                            </p:txEl>
                                          </p:spTgt>
                                        </p:tgtEl>
                                        <p:attrNameLst>
                                          <p:attrName>style.visibility</p:attrName>
                                        </p:attrNameLst>
                                      </p:cBhvr>
                                      <p:to>
                                        <p:strVal val="visible"/>
                                      </p:to>
                                    </p:set>
                                    <p:anim calcmode="lin" valueType="num">
                                      <p:cBhvr>
                                        <p:cTn id="15" dur="500" fill="hold"/>
                                        <p:tgtEl>
                                          <p:spTgt spid="384002">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84002">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84002">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384002">
                                            <p:txEl>
                                              <p:pRg st="1" end="1"/>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384002">
                                            <p:txEl>
                                              <p:pRg st="2" end="2"/>
                                            </p:txEl>
                                          </p:spTgt>
                                        </p:tgtEl>
                                        <p:attrNameLst>
                                          <p:attrName>style.visibility</p:attrName>
                                        </p:attrNameLst>
                                      </p:cBhvr>
                                      <p:to>
                                        <p:strVal val="visible"/>
                                      </p:to>
                                    </p:set>
                                    <p:anim calcmode="lin" valueType="num">
                                      <p:cBhvr>
                                        <p:cTn id="23" dur="500" fill="hold"/>
                                        <p:tgtEl>
                                          <p:spTgt spid="38400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84002">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384002">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384002">
                                            <p:txEl>
                                              <p:pRg st="2" end="2"/>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384002">
                                            <p:txEl>
                                              <p:pRg st="3" end="3"/>
                                            </p:txEl>
                                          </p:spTgt>
                                        </p:tgtEl>
                                        <p:attrNameLst>
                                          <p:attrName>style.visibility</p:attrName>
                                        </p:attrNameLst>
                                      </p:cBhvr>
                                      <p:to>
                                        <p:strVal val="visible"/>
                                      </p:to>
                                    </p:set>
                                    <p:anim calcmode="lin" valueType="num">
                                      <p:cBhvr>
                                        <p:cTn id="31" dur="500" fill="hold"/>
                                        <p:tgtEl>
                                          <p:spTgt spid="384002">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84002">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384002">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384002">
                                            <p:txEl>
                                              <p:pRg st="3" end="3"/>
                                            </p:txEl>
                                          </p:spTgt>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0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6050" name="Rectangle 2">
            <a:extLst>
              <a:ext uri="{FF2B5EF4-FFF2-40B4-BE49-F238E27FC236}">
                <a16:creationId xmlns:a16="http://schemas.microsoft.com/office/drawing/2014/main" xmlns="" id="{F53F26A4-445B-4D0C-A34E-12A1913362CF}"/>
              </a:ext>
            </a:extLst>
          </p:cNvPr>
          <p:cNvSpPr>
            <a:spLocks noGrp="1" noChangeArrowheads="1"/>
          </p:cNvSpPr>
          <p:nvPr>
            <p:ph type="body" idx="1"/>
          </p:nvPr>
        </p:nvSpPr>
        <p:spPr>
          <a:xfrm>
            <a:off x="948476" y="1447800"/>
            <a:ext cx="10481523" cy="3848100"/>
          </a:xfrm>
        </p:spPr>
        <p:txBody>
          <a:bodyPr/>
          <a:lstStyle/>
          <a:p>
            <a:pPr>
              <a:lnSpc>
                <a:spcPts val="4200"/>
              </a:lnSpc>
              <a:spcBef>
                <a:spcPct val="0"/>
              </a:spcBef>
              <a:buBlip>
                <a:blip r:embed="rId4"/>
              </a:buBlip>
            </a:pPr>
            <a:r>
              <a:rPr lang="th-TH" altLang="th-TH" sz="3200" u="sng" dirty="0">
                <a:latin typeface="Tahoma" panose="020B0604030504040204" pitchFamily="34" charset="0"/>
                <a:ea typeface="Tahoma" panose="020B0604030504040204" pitchFamily="34" charset="0"/>
                <a:cs typeface="Tahoma" panose="020B0604030504040204" pitchFamily="34" charset="0"/>
              </a:rPr>
              <a:t>ทำโดยใคร </a:t>
            </a:r>
            <a:r>
              <a:rPr lang="en-US" altLang="th-TH" sz="3200" u="sng" dirty="0">
                <a:latin typeface="Tahoma" panose="020B0604030504040204" pitchFamily="34" charset="0"/>
                <a:ea typeface="Tahoma" panose="020B0604030504040204" pitchFamily="34" charset="0"/>
                <a:cs typeface="Tahoma" panose="020B0604030504040204" pitchFamily="34" charset="0"/>
              </a:rPr>
              <a:t>(Who):</a:t>
            </a:r>
            <a:r>
              <a:rPr lang="en-US" altLang="th-TH" sz="3200" dirty="0">
                <a:latin typeface="Tahoma" panose="020B0604030504040204" pitchFamily="34" charset="0"/>
                <a:ea typeface="Tahoma" panose="020B0604030504040204" pitchFamily="34" charset="0"/>
                <a:cs typeface="Tahoma" panose="020B0604030504040204" pitchFamily="34" charset="0"/>
              </a:rPr>
              <a:t> </a:t>
            </a:r>
            <a:r>
              <a:rPr lang="th-TH" altLang="th-TH" sz="3200" dirty="0">
                <a:latin typeface="Tahoma" panose="020B0604030504040204" pitchFamily="34" charset="0"/>
                <a:ea typeface="Tahoma" panose="020B0604030504040204" pitchFamily="34" charset="0"/>
                <a:cs typeface="Tahoma" panose="020B0604030504040204" pitchFamily="34" charset="0"/>
              </a:rPr>
              <a:t>หมายถึงหน่วยงานหรือผู้ที่รับผิดชอบในการดำเนินงาน</a:t>
            </a:r>
          </a:p>
          <a:p>
            <a:pPr>
              <a:lnSpc>
                <a:spcPts val="4200"/>
              </a:lnSpc>
              <a:spcBef>
                <a:spcPct val="0"/>
              </a:spcBef>
              <a:buBlip>
                <a:blip r:embed="rId4"/>
              </a:buBlip>
            </a:pPr>
            <a:r>
              <a:rPr lang="th-TH" altLang="th-TH" sz="3200" u="sng" dirty="0">
                <a:latin typeface="Tahoma" panose="020B0604030504040204" pitchFamily="34" charset="0"/>
                <a:ea typeface="Tahoma" panose="020B0604030504040204" pitchFamily="34" charset="0"/>
                <a:cs typeface="Tahoma" panose="020B0604030504040204" pitchFamily="34" charset="0"/>
              </a:rPr>
              <a:t>ทำเพื่อใคร </a:t>
            </a:r>
            <a:r>
              <a:rPr lang="en-US" altLang="th-TH" sz="3200" u="sng" dirty="0">
                <a:latin typeface="Tahoma" panose="020B0604030504040204" pitchFamily="34" charset="0"/>
                <a:ea typeface="Tahoma" panose="020B0604030504040204" pitchFamily="34" charset="0"/>
                <a:cs typeface="Tahoma" panose="020B0604030504040204" pitchFamily="34" charset="0"/>
              </a:rPr>
              <a:t>(Whom):</a:t>
            </a:r>
            <a:r>
              <a:rPr lang="en-US" altLang="th-TH" sz="3200" dirty="0">
                <a:latin typeface="Tahoma" panose="020B0604030504040204" pitchFamily="34" charset="0"/>
                <a:ea typeface="Tahoma" panose="020B0604030504040204" pitchFamily="34" charset="0"/>
                <a:cs typeface="Tahoma" panose="020B0604030504040204" pitchFamily="34" charset="0"/>
              </a:rPr>
              <a:t> </a:t>
            </a:r>
            <a:r>
              <a:rPr lang="th-TH" altLang="th-TH" sz="3200" dirty="0">
                <a:latin typeface="Tahoma" panose="020B0604030504040204" pitchFamily="34" charset="0"/>
                <a:ea typeface="Tahoma" panose="020B0604030504040204" pitchFamily="34" charset="0"/>
                <a:cs typeface="Tahoma" panose="020B0604030504040204" pitchFamily="34" charset="0"/>
              </a:rPr>
              <a:t>หมายถึงกลุ่มคน ในพื้นที่เป้าหมาย     ที่ต้องการให้ได้รับประโยชน์จากโครงการ</a:t>
            </a:r>
          </a:p>
          <a:p>
            <a:pPr>
              <a:lnSpc>
                <a:spcPts val="4200"/>
              </a:lnSpc>
              <a:spcBef>
                <a:spcPct val="0"/>
              </a:spcBef>
              <a:buBlip>
                <a:blip r:embed="rId4"/>
              </a:buBlip>
            </a:pPr>
            <a:r>
              <a:rPr lang="th-TH" altLang="th-TH" sz="3200" u="sng" dirty="0">
                <a:latin typeface="Tahoma" panose="020B0604030504040204" pitchFamily="34" charset="0"/>
                <a:ea typeface="Tahoma" panose="020B0604030504040204" pitchFamily="34" charset="0"/>
                <a:cs typeface="Tahoma" panose="020B0604030504040204" pitchFamily="34" charset="0"/>
              </a:rPr>
              <a:t>ทำอย่างไร </a:t>
            </a:r>
            <a:r>
              <a:rPr lang="en-US" altLang="th-TH" sz="3200" u="sng" dirty="0">
                <a:latin typeface="Tahoma" panose="020B0604030504040204" pitchFamily="34" charset="0"/>
                <a:ea typeface="Tahoma" panose="020B0604030504040204" pitchFamily="34" charset="0"/>
                <a:cs typeface="Tahoma" panose="020B0604030504040204" pitchFamily="34" charset="0"/>
              </a:rPr>
              <a:t>(How):</a:t>
            </a:r>
            <a:r>
              <a:rPr lang="en-US" altLang="th-TH" sz="3200" dirty="0">
                <a:latin typeface="Tahoma" panose="020B0604030504040204" pitchFamily="34" charset="0"/>
                <a:ea typeface="Tahoma" panose="020B0604030504040204" pitchFamily="34" charset="0"/>
                <a:cs typeface="Tahoma" panose="020B0604030504040204" pitchFamily="34" charset="0"/>
              </a:rPr>
              <a:t> </a:t>
            </a:r>
            <a:r>
              <a:rPr lang="th-TH" altLang="th-TH" sz="3200" dirty="0">
                <a:latin typeface="Tahoma" panose="020B0604030504040204" pitchFamily="34" charset="0"/>
                <a:ea typeface="Tahoma" panose="020B0604030504040204" pitchFamily="34" charset="0"/>
                <a:cs typeface="Tahoma" panose="020B0604030504040204" pitchFamily="34" charset="0"/>
              </a:rPr>
              <a:t>หมายถึงรูปแบบและ กรรมวิธี ในการดำเนินกิจกรรม รวมทั้งการใช้ </a:t>
            </a:r>
            <a:r>
              <a:rPr lang="en-US" altLang="th-TH" sz="3200" dirty="0">
                <a:latin typeface="Tahoma" panose="020B0604030504040204" pitchFamily="34" charset="0"/>
                <a:ea typeface="Tahoma" panose="020B0604030504040204" pitchFamily="34" charset="0"/>
                <a:cs typeface="Tahoma" panose="020B0604030504040204" pitchFamily="34" charset="0"/>
              </a:rPr>
              <a:t>Know how </a:t>
            </a:r>
            <a:r>
              <a:rPr lang="th-TH" altLang="th-TH" sz="3200" dirty="0">
                <a:latin typeface="Tahoma" panose="020B0604030504040204" pitchFamily="34" charset="0"/>
                <a:ea typeface="Tahoma" panose="020B0604030504040204" pitchFamily="34" charset="0"/>
                <a:cs typeface="Tahoma" panose="020B0604030504040204" pitchFamily="34" charset="0"/>
              </a:rPr>
              <a:t>ต่าง ๆ</a:t>
            </a:r>
          </a:p>
          <a:p>
            <a:pPr marL="0" indent="0">
              <a:lnSpc>
                <a:spcPts val="4200"/>
              </a:lnSpc>
              <a:spcBef>
                <a:spcPct val="0"/>
              </a:spcBef>
              <a:buNone/>
            </a:pPr>
            <a:endParaRPr lang="th-TH" altLang="th-TH" sz="3200" dirty="0">
              <a:latin typeface="Tahoma" panose="020B0604030504040204" pitchFamily="34" charset="0"/>
              <a:ea typeface="Tahoma" panose="020B0604030504040204" pitchFamily="34" charset="0"/>
              <a:cs typeface="Tahoma" panose="020B0604030504040204" pitchFamily="34" charset="0"/>
            </a:endParaRPr>
          </a:p>
        </p:txBody>
      </p:sp>
      <p:sp>
        <p:nvSpPr>
          <p:cNvPr id="72707" name="Rectangle 3">
            <a:extLst>
              <a:ext uri="{FF2B5EF4-FFF2-40B4-BE49-F238E27FC236}">
                <a16:creationId xmlns:a16="http://schemas.microsoft.com/office/drawing/2014/main" xmlns="" id="{FED4FA6C-BF83-4EB2-A15B-00DBC7EE1B66}"/>
              </a:ext>
            </a:extLst>
          </p:cNvPr>
          <p:cNvSpPr>
            <a:spLocks noGrp="1" noChangeArrowheads="1"/>
          </p:cNvSpPr>
          <p:nvPr>
            <p:ph type="title"/>
          </p:nvPr>
        </p:nvSpPr>
        <p:spPr>
          <a:xfrm>
            <a:off x="948476" y="531019"/>
            <a:ext cx="7993062" cy="773113"/>
          </a:xfrm>
          <a:ln w="12700" cap="sq">
            <a:noFill/>
            <a:miter lim="800000"/>
            <a:headEnd type="none" w="sm" len="sm"/>
            <a:tailEnd type="none" w="sm" len="sm"/>
          </a:ln>
        </p:spPr>
        <p:txBody>
          <a:bodyPr>
            <a:normAutofit/>
          </a:bodyPr>
          <a:lstStyle/>
          <a:p>
            <a:pPr>
              <a:lnSpc>
                <a:spcPts val="4200"/>
              </a:lnSpc>
            </a:pPr>
            <a:r>
              <a:rPr lang="th-TH" altLang="th-TH" sz="3600" dirty="0">
                <a:solidFill>
                  <a:srgbClr val="000099"/>
                </a:solidFill>
                <a:latin typeface="Tahoma" panose="020B0604030504040204" pitchFamily="34" charset="0"/>
                <a:ea typeface="Tahoma" panose="020B0604030504040204" pitchFamily="34" charset="0"/>
                <a:cs typeface="Tahoma" panose="020B0604030504040204" pitchFamily="34" charset="0"/>
              </a:rPr>
              <a:t>ข้อพิจารณาเกี่ยวกับการกำหนดวิธีการ</a:t>
            </a:r>
          </a:p>
        </p:txBody>
      </p:sp>
      <p:sp>
        <p:nvSpPr>
          <p:cNvPr id="72709" name="Date Placeholder 1">
            <a:extLst>
              <a:ext uri="{FF2B5EF4-FFF2-40B4-BE49-F238E27FC236}">
                <a16:creationId xmlns:a16="http://schemas.microsoft.com/office/drawing/2014/main" xmlns="" id="{EEA5213F-289E-45AC-BC62-DC8CC30A978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0DAD047E-E3C5-49E5-B4F2-2E55233360FC}" type="datetime1">
              <a:rPr lang="th-TH" altLang="th-TH" sz="1200" smtClean="0"/>
              <a:t>13/06/61</a:t>
            </a:fld>
            <a:endParaRPr lang="th-TH" altLang="th-TH" sz="1200" dirty="0"/>
          </a:p>
        </p:txBody>
      </p:sp>
      <p:sp>
        <p:nvSpPr>
          <p:cNvPr id="72710" name="Footer Placeholder 2">
            <a:extLst>
              <a:ext uri="{FF2B5EF4-FFF2-40B4-BE49-F238E27FC236}">
                <a16:creationId xmlns:a16="http://schemas.microsoft.com/office/drawing/2014/main" xmlns="" id="{BE7F913E-C5DD-48BB-BB1A-59DDBE6CF6E8}"/>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DBA97052-3C56-4F81-80BC-D8A176CDF244}"/>
              </a:ext>
            </a:extLst>
          </p:cNvPr>
          <p:cNvSpPr>
            <a:spLocks noGrp="1"/>
          </p:cNvSpPr>
          <p:nvPr>
            <p:ph type="sldNum" sz="quarter" idx="12"/>
          </p:nvPr>
        </p:nvSpPr>
        <p:spPr/>
        <p:txBody>
          <a:bodyPr/>
          <a:lstStyle/>
          <a:p>
            <a:fld id="{C282B086-F66A-4C26-BA61-410FF86DE88D}" type="slidenum">
              <a:rPr lang="en-US" smtClean="0"/>
              <a:t>33</a:t>
            </a:fld>
            <a:endParaRPr lang="en-US" dirty="0"/>
          </a:p>
        </p:txBody>
      </p:sp>
    </p:spTree>
    <p:extLst>
      <p:ext uri="{BB962C8B-B14F-4D97-AF65-F5344CB8AC3E}">
        <p14:creationId xmlns:p14="http://schemas.microsoft.com/office/powerpoint/2010/main" val="2933213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6050">
                                            <p:txEl>
                                              <p:pRg st="0" end="0"/>
                                            </p:txEl>
                                          </p:spTgt>
                                        </p:tgtEl>
                                        <p:attrNameLst>
                                          <p:attrName>style.visibility</p:attrName>
                                        </p:attrNameLst>
                                      </p:cBhvr>
                                      <p:to>
                                        <p:strVal val="visible"/>
                                      </p:to>
                                    </p:set>
                                    <p:animEffect transition="in" filter="barn(inHorizontal)">
                                      <p:cBhvr>
                                        <p:cTn id="7" dur="500"/>
                                        <p:tgtEl>
                                          <p:spTgt spid="38605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6050">
                                            <p:txEl>
                                              <p:pRg st="1" end="1"/>
                                            </p:txEl>
                                          </p:spTgt>
                                        </p:tgtEl>
                                        <p:attrNameLst>
                                          <p:attrName>style.visibility</p:attrName>
                                        </p:attrNameLst>
                                      </p:cBhvr>
                                      <p:to>
                                        <p:strVal val="visible"/>
                                      </p:to>
                                    </p:set>
                                    <p:animEffect transition="in" filter="barn(inHorizontal)">
                                      <p:cBhvr>
                                        <p:cTn id="12" dur="500"/>
                                        <p:tgtEl>
                                          <p:spTgt spid="38605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86050">
                                            <p:txEl>
                                              <p:pRg st="2" end="2"/>
                                            </p:txEl>
                                          </p:spTgt>
                                        </p:tgtEl>
                                        <p:attrNameLst>
                                          <p:attrName>style.visibility</p:attrName>
                                        </p:attrNameLst>
                                      </p:cBhvr>
                                      <p:to>
                                        <p:strVal val="visible"/>
                                      </p:to>
                                    </p:set>
                                    <p:animEffect transition="in" filter="barn(inHorizontal)">
                                      <p:cBhvr>
                                        <p:cTn id="17" dur="500"/>
                                        <p:tgtEl>
                                          <p:spTgt spid="38605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xmlns="" id="{ADF4B1B9-7C11-4868-A9D9-D8391EF1A8D5}"/>
              </a:ext>
            </a:extLst>
          </p:cNvPr>
          <p:cNvSpPr>
            <a:spLocks noChangeArrowheads="1"/>
          </p:cNvSpPr>
          <p:nvPr/>
        </p:nvSpPr>
        <p:spPr bwMode="auto">
          <a:xfrm>
            <a:off x="1029107" y="455612"/>
            <a:ext cx="6934200" cy="892175"/>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1428" tIns="45713" rIns="91428" bIns="45713"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r">
              <a:lnSpc>
                <a:spcPts val="4200"/>
              </a:lnSpc>
              <a:spcBef>
                <a:spcPct val="0"/>
              </a:spcBef>
              <a:buClrTx/>
              <a:buNone/>
            </a:pPr>
            <a:r>
              <a:rPr lang="th-TH" altLang="th-TH" sz="3200" dirty="0">
                <a:solidFill>
                  <a:srgbClr val="000099"/>
                </a:solidFill>
              </a:rPr>
              <a:t>ข้อพิจารณาเกี่ยวกับการกำหนดวิธีการ</a:t>
            </a:r>
          </a:p>
        </p:txBody>
      </p:sp>
      <p:sp>
        <p:nvSpPr>
          <p:cNvPr id="388099" name="Rectangle 3">
            <a:extLst>
              <a:ext uri="{FF2B5EF4-FFF2-40B4-BE49-F238E27FC236}">
                <a16:creationId xmlns:a16="http://schemas.microsoft.com/office/drawing/2014/main" xmlns="" id="{A0CBCB18-AF37-4E42-8058-9A7FB2416451}"/>
              </a:ext>
            </a:extLst>
          </p:cNvPr>
          <p:cNvSpPr>
            <a:spLocks noChangeArrowheads="1"/>
          </p:cNvSpPr>
          <p:nvPr/>
        </p:nvSpPr>
        <p:spPr bwMode="auto">
          <a:xfrm>
            <a:off x="838200" y="1524000"/>
            <a:ext cx="10209028"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1428" tIns="45713" rIns="91428" bIns="45713"/>
          <a:lstStyle>
            <a:lvl1pPr marL="341313" indent="-341313">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nSpc>
                <a:spcPts val="4200"/>
              </a:lnSpc>
              <a:spcBef>
                <a:spcPct val="0"/>
              </a:spcBef>
              <a:buSzPct val="90000"/>
              <a:buBlip>
                <a:blip r:embed="rId4"/>
              </a:buBlip>
            </a:pPr>
            <a:r>
              <a:rPr lang="th-TH" altLang="th-TH" u="sng" dirty="0"/>
              <a:t>ใช้จ่ายเท่าไร </a:t>
            </a:r>
            <a:r>
              <a:rPr lang="en-US" altLang="th-TH" u="sng" dirty="0"/>
              <a:t>(How much):</a:t>
            </a:r>
            <a:r>
              <a:rPr lang="en-US" altLang="th-TH" dirty="0"/>
              <a:t> </a:t>
            </a:r>
            <a:r>
              <a:rPr lang="th-TH" altLang="th-TH" dirty="0"/>
              <a:t>หมายถึงการคิดคำนวณค่าใช้จ่ายต่าง ๆในการดำเนินกิจกรรมตามกลไกราคามาตรฐานของต้นทุนต่อหน่วยและค่าใช้จ่ายผันแปรที่กำหนด	</a:t>
            </a:r>
          </a:p>
          <a:p>
            <a:pPr>
              <a:lnSpc>
                <a:spcPts val="4200"/>
              </a:lnSpc>
              <a:spcBef>
                <a:spcPct val="0"/>
              </a:spcBef>
              <a:buSzPct val="90000"/>
              <a:buBlip>
                <a:blip r:embed="rId4"/>
              </a:buBlip>
            </a:pPr>
            <a:r>
              <a:rPr lang="th-TH" altLang="th-TH" dirty="0"/>
              <a:t>อนึ่งในเรื่องนี้จะต้องคำนึงถึงเงื่อนไขด้านการจัดทำงบประมาณที่หน่วยงานกำหนด</a:t>
            </a:r>
          </a:p>
          <a:p>
            <a:pPr>
              <a:lnSpc>
                <a:spcPts val="4200"/>
              </a:lnSpc>
              <a:spcBef>
                <a:spcPct val="0"/>
              </a:spcBef>
              <a:buSzPct val="90000"/>
              <a:buBlip>
                <a:blip r:embed="rId4"/>
              </a:buBlip>
            </a:pPr>
            <a:endParaRPr lang="th-TH" altLang="th-TH" dirty="0"/>
          </a:p>
        </p:txBody>
      </p:sp>
      <p:sp>
        <p:nvSpPr>
          <p:cNvPr id="74757" name="Date Placeholder 1">
            <a:extLst>
              <a:ext uri="{FF2B5EF4-FFF2-40B4-BE49-F238E27FC236}">
                <a16:creationId xmlns:a16="http://schemas.microsoft.com/office/drawing/2014/main" xmlns="" id="{FB69A1F9-9F24-406E-8F90-D735D0ADC6ED}"/>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FA5295E9-88B9-42ED-86A7-C7F83295C2FD}" type="datetime1">
              <a:rPr lang="th-TH" altLang="th-TH" sz="1200" smtClean="0"/>
              <a:t>13/06/61</a:t>
            </a:fld>
            <a:endParaRPr lang="th-TH" altLang="th-TH" sz="1200" dirty="0"/>
          </a:p>
        </p:txBody>
      </p:sp>
      <p:sp>
        <p:nvSpPr>
          <p:cNvPr id="74758" name="Footer Placeholder 2">
            <a:extLst>
              <a:ext uri="{FF2B5EF4-FFF2-40B4-BE49-F238E27FC236}">
                <a16:creationId xmlns:a16="http://schemas.microsoft.com/office/drawing/2014/main" xmlns="" id="{3BECCEF0-C71C-41DB-A8AD-6FCB2418ADC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C04C6496-7C50-405D-9A92-289286FAA59A}"/>
              </a:ext>
            </a:extLst>
          </p:cNvPr>
          <p:cNvSpPr>
            <a:spLocks noGrp="1"/>
          </p:cNvSpPr>
          <p:nvPr>
            <p:ph type="sldNum" sz="quarter" idx="12"/>
          </p:nvPr>
        </p:nvSpPr>
        <p:spPr/>
        <p:txBody>
          <a:bodyPr/>
          <a:lstStyle/>
          <a:p>
            <a:fld id="{C282B086-F66A-4C26-BA61-410FF86DE88D}" type="slidenum">
              <a:rPr lang="en-US" smtClean="0"/>
              <a:t>34</a:t>
            </a:fld>
            <a:endParaRPr lang="en-US" dirty="0"/>
          </a:p>
        </p:txBody>
      </p:sp>
    </p:spTree>
    <p:extLst>
      <p:ext uri="{BB962C8B-B14F-4D97-AF65-F5344CB8AC3E}">
        <p14:creationId xmlns:p14="http://schemas.microsoft.com/office/powerpoint/2010/main" val="3373747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animEffect transition="in" filter="barn(inHorizontal)">
                                      <p:cBhvr>
                                        <p:cTn id="7" dur="500"/>
                                        <p:tgtEl>
                                          <p:spTgt spid="38809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8099">
                                            <p:txEl>
                                              <p:pRg st="1" end="1"/>
                                            </p:txEl>
                                          </p:spTgt>
                                        </p:tgtEl>
                                        <p:attrNameLst>
                                          <p:attrName>style.visibility</p:attrName>
                                        </p:attrNameLst>
                                      </p:cBhvr>
                                      <p:to>
                                        <p:strVal val="visible"/>
                                      </p:to>
                                    </p:set>
                                    <p:animEffect transition="in" filter="barn(inHorizontal)">
                                      <p:cBhvr>
                                        <p:cTn id="12" dur="500"/>
                                        <p:tgtEl>
                                          <p:spTgt spid="38809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xmlns="" id="{C7D7B09D-88EC-4170-806D-222097BC00C0}"/>
              </a:ext>
            </a:extLst>
          </p:cNvPr>
          <p:cNvSpPr>
            <a:spLocks noChangeArrowheads="1"/>
          </p:cNvSpPr>
          <p:nvPr/>
        </p:nvSpPr>
        <p:spPr bwMode="auto">
          <a:xfrm>
            <a:off x="7586663" y="5129213"/>
            <a:ext cx="2362200" cy="609600"/>
          </a:xfrm>
          <a:prstGeom prst="rect">
            <a:avLst/>
          </a:prstGeom>
          <a:solidFill>
            <a:srgbClr val="00FF00"/>
          </a:solidFill>
          <a:ln w="9525">
            <a:solidFill>
              <a:schemeClr val="tx1"/>
            </a:solidFill>
            <a:miter lim="800000"/>
            <a:headEnd/>
            <a:tailEnd/>
          </a:ln>
          <a:effectLst>
            <a:outerShdw dist="218499" dir="2132261" algn="ctr" rotWithShape="0">
              <a:srgbClr val="FF9900"/>
            </a:outerShdw>
          </a:effec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th-TH" altLang="th-TH" dirty="0">
              <a:cs typeface="Angsana New" panose="02020603050405020304" pitchFamily="18" charset="-34"/>
            </a:endParaRPr>
          </a:p>
        </p:txBody>
      </p:sp>
      <p:sp>
        <p:nvSpPr>
          <p:cNvPr id="76803" name="Rectangle 3">
            <a:extLst>
              <a:ext uri="{FF2B5EF4-FFF2-40B4-BE49-F238E27FC236}">
                <a16:creationId xmlns:a16="http://schemas.microsoft.com/office/drawing/2014/main" xmlns="" id="{B66A9A9E-C986-4F36-8EEC-17C338CD9D94}"/>
              </a:ext>
            </a:extLst>
          </p:cNvPr>
          <p:cNvSpPr>
            <a:spLocks noChangeArrowheads="1"/>
          </p:cNvSpPr>
          <p:nvPr/>
        </p:nvSpPr>
        <p:spPr bwMode="auto">
          <a:xfrm>
            <a:off x="2481263" y="5205413"/>
            <a:ext cx="2286000" cy="609600"/>
          </a:xfrm>
          <a:prstGeom prst="rect">
            <a:avLst/>
          </a:prstGeom>
          <a:solidFill>
            <a:schemeClr val="accent2"/>
          </a:solidFill>
          <a:ln w="9525">
            <a:solidFill>
              <a:schemeClr val="tx1"/>
            </a:solidFill>
            <a:miter lim="800000"/>
            <a:headEnd/>
            <a:tailEnd/>
          </a:ln>
          <a:effectLst>
            <a:outerShdw dist="267907" dir="1885774" algn="ctr" rotWithShape="0">
              <a:srgbClr val="FFFF00"/>
            </a:outerShdw>
          </a:effec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th-TH" altLang="th-TH" dirty="0">
              <a:cs typeface="Angsana New" panose="02020603050405020304" pitchFamily="18" charset="-34"/>
            </a:endParaRPr>
          </a:p>
        </p:txBody>
      </p:sp>
      <p:sp>
        <p:nvSpPr>
          <p:cNvPr id="76804" name="Rectangle 4">
            <a:extLst>
              <a:ext uri="{FF2B5EF4-FFF2-40B4-BE49-F238E27FC236}">
                <a16:creationId xmlns:a16="http://schemas.microsoft.com/office/drawing/2014/main" xmlns="" id="{21E7E8DA-F0A5-4A36-A2C2-B074D70D62E1}"/>
              </a:ext>
            </a:extLst>
          </p:cNvPr>
          <p:cNvSpPr>
            <a:spLocks noChangeArrowheads="1"/>
          </p:cNvSpPr>
          <p:nvPr/>
        </p:nvSpPr>
        <p:spPr bwMode="auto">
          <a:xfrm>
            <a:off x="1524000" y="152401"/>
            <a:ext cx="7086600" cy="81597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th-TH" dirty="0">
                <a:solidFill>
                  <a:srgbClr val="FFFFFF"/>
                </a:solidFill>
                <a:ea typeface="Tahoma" panose="020B0604030504040204" pitchFamily="34" charset="0"/>
              </a:rPr>
              <a:t>ความสัมพันธ์ระหว่างปัญหากับวัตถุประสงค์</a:t>
            </a:r>
          </a:p>
        </p:txBody>
      </p:sp>
      <p:sp>
        <p:nvSpPr>
          <p:cNvPr id="76805" name="Text Box 5">
            <a:extLst>
              <a:ext uri="{FF2B5EF4-FFF2-40B4-BE49-F238E27FC236}">
                <a16:creationId xmlns:a16="http://schemas.microsoft.com/office/drawing/2014/main" xmlns="" id="{BE1E419A-2258-4584-B36A-78F8A641F7BD}"/>
              </a:ext>
            </a:extLst>
          </p:cNvPr>
          <p:cNvSpPr txBox="1">
            <a:spLocks noChangeArrowheads="1"/>
          </p:cNvSpPr>
          <p:nvPr/>
        </p:nvSpPr>
        <p:spPr bwMode="auto">
          <a:xfrm>
            <a:off x="1952625" y="1143001"/>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u="sng" dirty="0"/>
              <a:t>ด้านลบ(ข้อมูลในอดีต)</a:t>
            </a:r>
            <a:endParaRPr lang="th-TH" altLang="th-TH" sz="2400" dirty="0"/>
          </a:p>
        </p:txBody>
      </p:sp>
      <p:sp>
        <p:nvSpPr>
          <p:cNvPr id="76806" name="Text Box 6">
            <a:extLst>
              <a:ext uri="{FF2B5EF4-FFF2-40B4-BE49-F238E27FC236}">
                <a16:creationId xmlns:a16="http://schemas.microsoft.com/office/drawing/2014/main" xmlns="" id="{9AE857DB-9B5C-4B4A-9732-DC5C16AA4A54}"/>
              </a:ext>
            </a:extLst>
          </p:cNvPr>
          <p:cNvSpPr txBox="1">
            <a:spLocks noChangeArrowheads="1"/>
          </p:cNvSpPr>
          <p:nvPr/>
        </p:nvSpPr>
        <p:spPr bwMode="auto">
          <a:xfrm>
            <a:off x="6210301" y="1155701"/>
            <a:ext cx="4271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u="sng" dirty="0"/>
              <a:t>ด้านบวก(การคาดการณ์อนาคต)</a:t>
            </a:r>
            <a:endParaRPr lang="th-TH" altLang="th-TH" sz="2400" dirty="0"/>
          </a:p>
        </p:txBody>
      </p:sp>
      <p:sp>
        <p:nvSpPr>
          <p:cNvPr id="76807" name="Text Box 7">
            <a:extLst>
              <a:ext uri="{FF2B5EF4-FFF2-40B4-BE49-F238E27FC236}">
                <a16:creationId xmlns:a16="http://schemas.microsoft.com/office/drawing/2014/main" xmlns="" id="{49E3CB15-135C-435A-B684-28EC9C6D28F0}"/>
              </a:ext>
            </a:extLst>
          </p:cNvPr>
          <p:cNvSpPr txBox="1">
            <a:spLocks noChangeArrowheads="1"/>
          </p:cNvSpPr>
          <p:nvPr/>
        </p:nvSpPr>
        <p:spPr bwMode="auto">
          <a:xfrm>
            <a:off x="2252663" y="2005014"/>
            <a:ext cx="2362200" cy="523875"/>
          </a:xfrm>
          <a:prstGeom prst="rect">
            <a:avLst/>
          </a:prstGeom>
          <a:solidFill>
            <a:srgbClr val="CC0000"/>
          </a:solidFill>
          <a:ln w="28575">
            <a:solidFill>
              <a:schemeClr val="accent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ปัญหา</a:t>
            </a:r>
          </a:p>
        </p:txBody>
      </p:sp>
      <p:sp>
        <p:nvSpPr>
          <p:cNvPr id="76808" name="Text Box 8">
            <a:extLst>
              <a:ext uri="{FF2B5EF4-FFF2-40B4-BE49-F238E27FC236}">
                <a16:creationId xmlns:a16="http://schemas.microsoft.com/office/drawing/2014/main" xmlns="" id="{F6B24B2B-9273-4517-AEF4-E1DE1D16B352}"/>
              </a:ext>
            </a:extLst>
          </p:cNvPr>
          <p:cNvSpPr txBox="1">
            <a:spLocks noChangeArrowheads="1"/>
          </p:cNvSpPr>
          <p:nvPr/>
        </p:nvSpPr>
        <p:spPr bwMode="auto">
          <a:xfrm>
            <a:off x="2252663" y="5053014"/>
            <a:ext cx="2362200" cy="523875"/>
          </a:xfrm>
          <a:prstGeom prst="rect">
            <a:avLst/>
          </a:prstGeom>
          <a:solidFill>
            <a:srgbClr val="CC0000"/>
          </a:solidFill>
          <a:ln w="57150">
            <a:solidFill>
              <a:srgbClr val="FF99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สาเหตุ</a:t>
            </a:r>
          </a:p>
        </p:txBody>
      </p:sp>
      <p:cxnSp>
        <p:nvCxnSpPr>
          <p:cNvPr id="76809" name="AutoShape 9">
            <a:extLst>
              <a:ext uri="{FF2B5EF4-FFF2-40B4-BE49-F238E27FC236}">
                <a16:creationId xmlns:a16="http://schemas.microsoft.com/office/drawing/2014/main" xmlns="" id="{A969E1AD-E1A0-49EF-AC98-0C0E86422A69}"/>
              </a:ext>
            </a:extLst>
          </p:cNvPr>
          <p:cNvCxnSpPr>
            <a:cxnSpLocks noChangeShapeType="1"/>
            <a:stCxn id="76807" idx="2"/>
            <a:endCxn id="76808" idx="0"/>
          </p:cNvCxnSpPr>
          <p:nvPr/>
        </p:nvCxnSpPr>
        <p:spPr bwMode="auto">
          <a:xfrm rot="5400000">
            <a:off x="2170907" y="3790157"/>
            <a:ext cx="2525712" cy="317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6810" name="Text Box 10">
            <a:extLst>
              <a:ext uri="{FF2B5EF4-FFF2-40B4-BE49-F238E27FC236}">
                <a16:creationId xmlns:a16="http://schemas.microsoft.com/office/drawing/2014/main" xmlns="" id="{8D32EAB4-0F90-4354-BB57-F0AA5D47B674}"/>
              </a:ext>
            </a:extLst>
          </p:cNvPr>
          <p:cNvSpPr txBox="1">
            <a:spLocks noChangeArrowheads="1"/>
          </p:cNvSpPr>
          <p:nvPr/>
        </p:nvSpPr>
        <p:spPr bwMode="auto">
          <a:xfrm>
            <a:off x="7281863" y="2005014"/>
            <a:ext cx="2514600" cy="528637"/>
          </a:xfrm>
          <a:prstGeom prst="rect">
            <a:avLst/>
          </a:prstGeom>
          <a:solidFill>
            <a:srgbClr val="0000CC"/>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วัตถุประสงค์</a:t>
            </a:r>
          </a:p>
        </p:txBody>
      </p:sp>
      <p:sp>
        <p:nvSpPr>
          <p:cNvPr id="76811" name="Text Box 11">
            <a:extLst>
              <a:ext uri="{FF2B5EF4-FFF2-40B4-BE49-F238E27FC236}">
                <a16:creationId xmlns:a16="http://schemas.microsoft.com/office/drawing/2014/main" xmlns="" id="{20233A5C-CA54-48B0-8006-F5EE537A357C}"/>
              </a:ext>
            </a:extLst>
          </p:cNvPr>
          <p:cNvSpPr txBox="1">
            <a:spLocks noChangeArrowheads="1"/>
          </p:cNvSpPr>
          <p:nvPr/>
        </p:nvSpPr>
        <p:spPr bwMode="auto">
          <a:xfrm>
            <a:off x="7358063" y="5053014"/>
            <a:ext cx="2362200" cy="523875"/>
          </a:xfrm>
          <a:prstGeom prst="rect">
            <a:avLst/>
          </a:prstGeom>
          <a:solidFill>
            <a:srgbClr val="0000CC"/>
          </a:solidFill>
          <a:ln w="57150">
            <a:solidFill>
              <a:schemeClr val="tx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วิธีการ</a:t>
            </a:r>
          </a:p>
        </p:txBody>
      </p:sp>
      <p:cxnSp>
        <p:nvCxnSpPr>
          <p:cNvPr id="76812" name="AutoShape 12">
            <a:extLst>
              <a:ext uri="{FF2B5EF4-FFF2-40B4-BE49-F238E27FC236}">
                <a16:creationId xmlns:a16="http://schemas.microsoft.com/office/drawing/2014/main" xmlns="" id="{9CA42393-F66E-4A93-88B6-C98CD77A38E2}"/>
              </a:ext>
            </a:extLst>
          </p:cNvPr>
          <p:cNvCxnSpPr>
            <a:cxnSpLocks noChangeShapeType="1"/>
            <a:stCxn id="76810" idx="2"/>
            <a:endCxn id="76811" idx="0"/>
          </p:cNvCxnSpPr>
          <p:nvPr/>
        </p:nvCxnSpPr>
        <p:spPr bwMode="auto">
          <a:xfrm rot="5400000">
            <a:off x="7279482" y="3793332"/>
            <a:ext cx="2519362" cy="317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6813" name="AutoShape 13">
            <a:extLst>
              <a:ext uri="{FF2B5EF4-FFF2-40B4-BE49-F238E27FC236}">
                <a16:creationId xmlns:a16="http://schemas.microsoft.com/office/drawing/2014/main" xmlns="" id="{C8367DE7-BAD4-4B42-93D8-A1E2E0ACCE80}"/>
              </a:ext>
            </a:extLst>
          </p:cNvPr>
          <p:cNvCxnSpPr>
            <a:cxnSpLocks noChangeShapeType="1"/>
            <a:stCxn id="76807" idx="3"/>
            <a:endCxn id="76810" idx="1"/>
          </p:cNvCxnSpPr>
          <p:nvPr/>
        </p:nvCxnSpPr>
        <p:spPr bwMode="auto">
          <a:xfrm>
            <a:off x="4614863" y="2266951"/>
            <a:ext cx="2667000" cy="317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76814" name="AutoShape 14">
            <a:extLst>
              <a:ext uri="{FF2B5EF4-FFF2-40B4-BE49-F238E27FC236}">
                <a16:creationId xmlns:a16="http://schemas.microsoft.com/office/drawing/2014/main" xmlns="" id="{300E5E66-16B2-42A2-A8D8-CDD5F766A7FA}"/>
              </a:ext>
            </a:extLst>
          </p:cNvPr>
          <p:cNvCxnSpPr>
            <a:cxnSpLocks noChangeShapeType="1"/>
            <a:stCxn id="76808" idx="3"/>
            <a:endCxn id="76811" idx="1"/>
          </p:cNvCxnSpPr>
          <p:nvPr/>
        </p:nvCxnSpPr>
        <p:spPr bwMode="auto">
          <a:xfrm>
            <a:off x="4614863" y="5314950"/>
            <a:ext cx="2743200"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6817" name="Line 17">
            <a:extLst>
              <a:ext uri="{FF2B5EF4-FFF2-40B4-BE49-F238E27FC236}">
                <a16:creationId xmlns:a16="http://schemas.microsoft.com/office/drawing/2014/main" xmlns="" id="{B617E74E-DB70-47CE-9B8B-9100FD5FF7CD}"/>
              </a:ext>
            </a:extLst>
          </p:cNvPr>
          <p:cNvSpPr>
            <a:spLocks noChangeShapeType="1"/>
          </p:cNvSpPr>
          <p:nvPr/>
        </p:nvSpPr>
        <p:spPr bwMode="auto">
          <a:xfrm>
            <a:off x="5624513" y="1309688"/>
            <a:ext cx="0" cy="4876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76818" name="Text Box 18">
            <a:extLst>
              <a:ext uri="{FF2B5EF4-FFF2-40B4-BE49-F238E27FC236}">
                <a16:creationId xmlns:a16="http://schemas.microsoft.com/office/drawing/2014/main" xmlns="" id="{F3F959C9-EA18-4DA7-99D4-D75146243C94}"/>
              </a:ext>
            </a:extLst>
          </p:cNvPr>
          <p:cNvSpPr txBox="1">
            <a:spLocks noChangeArrowheads="1"/>
          </p:cNvSpPr>
          <p:nvPr/>
        </p:nvSpPr>
        <p:spPr bwMode="auto">
          <a:xfrm>
            <a:off x="5053014" y="1095376"/>
            <a:ext cx="1114425" cy="4619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r>
              <a:rPr lang="th-TH" altLang="th-TH" sz="2400" dirty="0">
                <a:solidFill>
                  <a:srgbClr val="FFFFFF"/>
                </a:solidFill>
              </a:rPr>
              <a:t>ปัจจุบัน</a:t>
            </a:r>
          </a:p>
        </p:txBody>
      </p:sp>
      <p:sp>
        <p:nvSpPr>
          <p:cNvPr id="76819" name="Text Box 19">
            <a:extLst>
              <a:ext uri="{FF2B5EF4-FFF2-40B4-BE49-F238E27FC236}">
                <a16:creationId xmlns:a16="http://schemas.microsoft.com/office/drawing/2014/main" xmlns="" id="{C8FBE846-5C41-414C-BC7C-ED1B6780C688}"/>
              </a:ext>
            </a:extLst>
          </p:cNvPr>
          <p:cNvSpPr txBox="1">
            <a:spLocks noChangeArrowheads="1"/>
          </p:cNvSpPr>
          <p:nvPr/>
        </p:nvSpPr>
        <p:spPr bwMode="auto">
          <a:xfrm>
            <a:off x="7053263" y="5815013"/>
            <a:ext cx="3124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endParaRPr lang="en-US" altLang="th-TH" dirty="0">
              <a:solidFill>
                <a:schemeClr val="tx2"/>
              </a:solidFill>
              <a:latin typeface="Times New Roman" panose="02020603050405020304" pitchFamily="18" charset="0"/>
            </a:endParaRPr>
          </a:p>
        </p:txBody>
      </p:sp>
      <p:sp>
        <p:nvSpPr>
          <p:cNvPr id="34836" name="Text Box 20">
            <a:extLst>
              <a:ext uri="{FF2B5EF4-FFF2-40B4-BE49-F238E27FC236}">
                <a16:creationId xmlns:a16="http://schemas.microsoft.com/office/drawing/2014/main" xmlns="" id="{9003A1DB-79D2-45D2-8DEE-4BA352773E27}"/>
              </a:ext>
            </a:extLst>
          </p:cNvPr>
          <p:cNvSpPr txBox="1">
            <a:spLocks noChangeArrowheads="1"/>
          </p:cNvSpPr>
          <p:nvPr/>
        </p:nvSpPr>
        <p:spPr bwMode="auto">
          <a:xfrm>
            <a:off x="7434263" y="5815013"/>
            <a:ext cx="2438400" cy="51911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en-US" altLang="th-TH" dirty="0">
                <a:solidFill>
                  <a:srgbClr val="FFFFFF"/>
                </a:solidFill>
              </a:rPr>
              <a:t>6W + 2H</a:t>
            </a:r>
          </a:p>
        </p:txBody>
      </p:sp>
      <p:sp>
        <p:nvSpPr>
          <p:cNvPr id="76821" name="Date Placeholder 1">
            <a:extLst>
              <a:ext uri="{FF2B5EF4-FFF2-40B4-BE49-F238E27FC236}">
                <a16:creationId xmlns:a16="http://schemas.microsoft.com/office/drawing/2014/main" xmlns="" id="{DF215F43-788C-4B28-B2BF-900B9434ED8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4D37C3E3-94F0-437E-96AB-74E26D3EFEE3}" type="datetime1">
              <a:rPr lang="th-TH" altLang="th-TH" sz="1200" smtClean="0"/>
              <a:t>13/06/61</a:t>
            </a:fld>
            <a:endParaRPr lang="th-TH" altLang="th-TH" sz="1200" dirty="0"/>
          </a:p>
        </p:txBody>
      </p:sp>
      <p:sp>
        <p:nvSpPr>
          <p:cNvPr id="76822" name="Footer Placeholder 2">
            <a:extLst>
              <a:ext uri="{FF2B5EF4-FFF2-40B4-BE49-F238E27FC236}">
                <a16:creationId xmlns:a16="http://schemas.microsoft.com/office/drawing/2014/main" xmlns="" id="{0815D1C7-2A3E-4D99-A295-AA5D857C448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4" name="Text Box 15">
            <a:extLst>
              <a:ext uri="{FF2B5EF4-FFF2-40B4-BE49-F238E27FC236}">
                <a16:creationId xmlns:a16="http://schemas.microsoft.com/office/drawing/2014/main" xmlns="" id="{07F387F2-D33B-4195-945C-E1F44A38CDEE}"/>
              </a:ext>
            </a:extLst>
          </p:cNvPr>
          <p:cNvSpPr txBox="1">
            <a:spLocks noChangeArrowheads="1"/>
          </p:cNvSpPr>
          <p:nvPr/>
        </p:nvSpPr>
        <p:spPr bwMode="auto">
          <a:xfrm>
            <a:off x="838200" y="3352067"/>
            <a:ext cx="4062413" cy="830997"/>
          </a:xfrm>
          <a:prstGeom prst="rect">
            <a:avLst/>
          </a:prstGeom>
          <a:solidFill>
            <a:schemeClr val="accent2"/>
          </a:solidFill>
          <a:ln>
            <a:noFill/>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chemeClr val="bg1"/>
                </a:solidFill>
              </a:rPr>
              <a:t>การวิเคราะห์ช่องว่างของผลที่เกิดขึ้นกับมาตรฐานที่กำหนด</a:t>
            </a:r>
            <a:endParaRPr lang="en-US" altLang="th-TH" sz="2400" dirty="0">
              <a:solidFill>
                <a:schemeClr val="bg1"/>
              </a:solidFill>
            </a:endParaRPr>
          </a:p>
        </p:txBody>
      </p:sp>
      <p:sp>
        <p:nvSpPr>
          <p:cNvPr id="25" name="Text Box 16">
            <a:extLst>
              <a:ext uri="{FF2B5EF4-FFF2-40B4-BE49-F238E27FC236}">
                <a16:creationId xmlns:a16="http://schemas.microsoft.com/office/drawing/2014/main" xmlns="" id="{798A0F02-4546-4B22-BBF1-D3B81DC8BA25}"/>
              </a:ext>
            </a:extLst>
          </p:cNvPr>
          <p:cNvSpPr txBox="1">
            <a:spLocks noChangeArrowheads="1"/>
          </p:cNvSpPr>
          <p:nvPr/>
        </p:nvSpPr>
        <p:spPr bwMode="auto">
          <a:xfrm>
            <a:off x="7037132" y="3382229"/>
            <a:ext cx="3949220" cy="83099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chemeClr val="bg1"/>
                </a:solidFill>
              </a:rPr>
              <a:t>การวิเคราะห์แนวโน้มของผลผลิตที่ควรจะเป็น</a:t>
            </a:r>
            <a:endParaRPr lang="en-US" altLang="th-TH" sz="2400" dirty="0">
              <a:solidFill>
                <a:schemeClr val="bg1"/>
              </a:solidFill>
            </a:endParaRPr>
          </a:p>
        </p:txBody>
      </p:sp>
      <p:sp>
        <p:nvSpPr>
          <p:cNvPr id="2" name="Slide Number Placeholder 1">
            <a:extLst>
              <a:ext uri="{FF2B5EF4-FFF2-40B4-BE49-F238E27FC236}">
                <a16:creationId xmlns:a16="http://schemas.microsoft.com/office/drawing/2014/main" xmlns="" id="{A86CEB33-26F4-4FCB-8817-32F44774171F}"/>
              </a:ext>
            </a:extLst>
          </p:cNvPr>
          <p:cNvSpPr>
            <a:spLocks noGrp="1"/>
          </p:cNvSpPr>
          <p:nvPr>
            <p:ph type="sldNum" sz="quarter" idx="12"/>
          </p:nvPr>
        </p:nvSpPr>
        <p:spPr/>
        <p:txBody>
          <a:bodyPr/>
          <a:lstStyle/>
          <a:p>
            <a:fld id="{C282B086-F66A-4C26-BA61-410FF86DE88D}" type="slidenum">
              <a:rPr lang="en-US" smtClean="0"/>
              <a:t>35</a:t>
            </a:fld>
            <a:endParaRPr lang="en-US" dirty="0"/>
          </a:p>
        </p:txBody>
      </p:sp>
    </p:spTree>
    <p:extLst>
      <p:ext uri="{BB962C8B-B14F-4D97-AF65-F5344CB8AC3E}">
        <p14:creationId xmlns:p14="http://schemas.microsoft.com/office/powerpoint/2010/main" val="3505998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36"/>
                                        </p:tgtEl>
                                        <p:attrNameLst>
                                          <p:attrName>style.visibility</p:attrName>
                                        </p:attrNameLst>
                                      </p:cBhvr>
                                      <p:to>
                                        <p:strVal val="visible"/>
                                      </p:to>
                                    </p:set>
                                    <p:anim calcmode="lin" valueType="num">
                                      <p:cBhvr additive="base">
                                        <p:cTn id="7" dur="500" fill="hold"/>
                                        <p:tgtEl>
                                          <p:spTgt spid="34836"/>
                                        </p:tgtEl>
                                        <p:attrNameLst>
                                          <p:attrName>ppt_x</p:attrName>
                                        </p:attrNameLst>
                                      </p:cBhvr>
                                      <p:tavLst>
                                        <p:tav tm="0">
                                          <p:val>
                                            <p:strVal val="#ppt_x"/>
                                          </p:val>
                                        </p:tav>
                                        <p:tav tm="100000">
                                          <p:val>
                                            <p:strVal val="#ppt_x"/>
                                          </p:val>
                                        </p:tav>
                                      </p:tavLst>
                                    </p:anim>
                                    <p:anim calcmode="lin" valueType="num">
                                      <p:cBhvr additive="base">
                                        <p:cTn id="8" dur="500" fill="hold"/>
                                        <p:tgtEl>
                                          <p:spTgt spid="348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linds(horizontal)">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6" grpId="0" animBg="1" autoUpdateAnimBg="0"/>
      <p:bldP spid="24" grpId="0" animBg="1" autoUpdateAnimBg="0"/>
      <p:bldP spid="25"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7A2DF935-6206-4A77-8DB8-C7DE0DF433F6}"/>
              </a:ext>
            </a:extLst>
          </p:cNvPr>
          <p:cNvSpPr>
            <a:spLocks noGrp="1" noChangeArrowheads="1"/>
          </p:cNvSpPr>
          <p:nvPr>
            <p:ph type="title"/>
          </p:nvPr>
        </p:nvSpPr>
        <p:spPr>
          <a:xfrm>
            <a:off x="838200" y="360363"/>
            <a:ext cx="6983413" cy="685800"/>
          </a:xfrm>
        </p:spPr>
        <p:txBody>
          <a:bodyPr/>
          <a:lstStyle/>
          <a:p>
            <a:pPr eaLnBrk="1" hangingPunct="1"/>
            <a:r>
              <a:rPr lang="th-TH" altLang="th-TH" sz="3600" dirty="0">
                <a:solidFill>
                  <a:srgbClr val="000099"/>
                </a:solidFill>
                <a:latin typeface="Tahoma" panose="020B0604030504040204" pitchFamily="34" charset="0"/>
                <a:ea typeface="Tahoma" panose="020B0604030504040204" pitchFamily="34" charset="0"/>
                <a:cs typeface="Tahoma" panose="020B0604030504040204" pitchFamily="34" charset="0"/>
              </a:rPr>
              <a:t>ความคิดสร้างสรรค์</a:t>
            </a:r>
          </a:p>
        </p:txBody>
      </p:sp>
      <p:sp>
        <p:nvSpPr>
          <p:cNvPr id="35843" name="Rectangle 3">
            <a:extLst>
              <a:ext uri="{FF2B5EF4-FFF2-40B4-BE49-F238E27FC236}">
                <a16:creationId xmlns:a16="http://schemas.microsoft.com/office/drawing/2014/main" xmlns="" id="{C56F5652-0F31-4564-8F9A-154B953A13C7}"/>
              </a:ext>
            </a:extLst>
          </p:cNvPr>
          <p:cNvSpPr>
            <a:spLocks noGrp="1" noChangeArrowheads="1"/>
          </p:cNvSpPr>
          <p:nvPr>
            <p:ph type="body" idx="1"/>
          </p:nvPr>
        </p:nvSpPr>
        <p:spPr>
          <a:xfrm>
            <a:off x="838199" y="1557338"/>
            <a:ext cx="10995838" cy="4462462"/>
          </a:xfrm>
          <a:ln>
            <a:noFill/>
            <a:miter lim="800000"/>
            <a:headEnd/>
            <a:tailEnd/>
          </a:ln>
        </p:spPr>
        <p:txBody>
          <a:bodyPr/>
          <a:lstStyle/>
          <a:p>
            <a:pPr eaLnBrk="1" hangingPunct="1">
              <a:buFont typeface="Wingdings" panose="05000000000000000000" pitchFamily="2" charset="2"/>
              <a:buChar char="Ø"/>
            </a:pP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เป็นการใช้  </a:t>
            </a:r>
            <a:r>
              <a:rPr lang="en-US" altLang="th-TH" b="1" dirty="0">
                <a:solidFill>
                  <a:srgbClr val="C00000"/>
                </a:solidFill>
                <a:latin typeface="Tahoma" panose="020B0604030504040204" pitchFamily="34" charset="0"/>
                <a:ea typeface="Tahoma" panose="020B0604030504040204" pitchFamily="34" charset="0"/>
                <a:cs typeface="Tahoma" panose="020B0604030504040204" pitchFamily="34" charset="0"/>
              </a:rPr>
              <a:t>“ความรู้และ</a:t>
            </a:r>
            <a:r>
              <a:rPr lang="th-TH" altLang="th-TH" b="1" dirty="0">
                <a:solidFill>
                  <a:srgbClr val="C00000"/>
                </a:solidFill>
                <a:latin typeface="Tahoma" panose="020B0604030504040204" pitchFamily="34" charset="0"/>
                <a:ea typeface="Tahoma" panose="020B0604030504040204" pitchFamily="34" charset="0"/>
                <a:cs typeface="Tahoma" panose="020B0604030504040204" pitchFamily="34" charset="0"/>
              </a:rPr>
              <a:t>ภูมิ</a:t>
            </a:r>
            <a:r>
              <a:rPr lang="en-US" altLang="th-TH" b="1" dirty="0">
                <a:solidFill>
                  <a:srgbClr val="C00000"/>
                </a:solidFill>
                <a:latin typeface="Tahoma" panose="020B0604030504040204" pitchFamily="34" charset="0"/>
                <a:ea typeface="Tahoma" panose="020B0604030504040204" pitchFamily="34" charset="0"/>
                <a:cs typeface="Tahoma" panose="020B0604030504040204" pitchFamily="34" charset="0"/>
              </a:rPr>
              <a:t>ปัญญา (Knowledge</a:t>
            </a:r>
            <a:r>
              <a:rPr lang="th-TH" altLang="th-TH"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altLang="th-TH" b="1" dirty="0">
                <a:solidFill>
                  <a:srgbClr val="C00000"/>
                </a:solidFill>
                <a:latin typeface="Tahoma" panose="020B0604030504040204" pitchFamily="34" charset="0"/>
                <a:ea typeface="Tahoma" panose="020B0604030504040204" pitchFamily="34" charset="0"/>
                <a:cs typeface="Tahoma" panose="020B0604030504040204" pitchFamily="34" charset="0"/>
              </a:rPr>
              <a:t>and Wisdom)”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อันได้มาจาก</a:t>
            </a:r>
          </a:p>
          <a:p>
            <a:pPr eaLnBrk="1" hangingPunct="1"/>
            <a:r>
              <a:rPr lang="en-US" altLang="th-TH" dirty="0" err="1">
                <a:solidFill>
                  <a:srgbClr val="000099"/>
                </a:solidFill>
                <a:latin typeface="Tahoma" panose="020B0604030504040204" pitchFamily="34" charset="0"/>
                <a:ea typeface="Tahoma" panose="020B0604030504040204" pitchFamily="34" charset="0"/>
                <a:cs typeface="Tahoma" panose="020B0604030504040204" pitchFamily="34" charset="0"/>
              </a:rPr>
              <a:t>การเรียนรู้จาก</a:t>
            </a:r>
            <a:r>
              <a:rPr lang="en-US" altLang="th-TH" dirty="0" err="1" smtClean="0">
                <a:solidFill>
                  <a:srgbClr val="000099"/>
                </a:solidFill>
                <a:latin typeface="Tahoma" panose="020B0604030504040204" pitchFamily="34" charset="0"/>
                <a:ea typeface="Tahoma" panose="020B0604030504040204" pitchFamily="34" charset="0"/>
                <a:cs typeface="Tahoma" panose="020B0604030504040204" pitchFamily="34" charset="0"/>
              </a:rPr>
              <a:t>ประสบการณ์</a:t>
            </a:r>
            <a:r>
              <a:rPr lang="en-US" altLang="th-TH" dirty="0" smtClean="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Intuition)</a:t>
            </a:r>
          </a:p>
          <a:p>
            <a:pPr eaLnBrk="1" hangingPunct="1"/>
            <a:r>
              <a:rPr lang="en-US" altLang="th-TH" dirty="0" err="1">
                <a:solidFill>
                  <a:srgbClr val="000099"/>
                </a:solidFill>
                <a:latin typeface="Tahoma" panose="020B0604030504040204" pitchFamily="34" charset="0"/>
                <a:ea typeface="Tahoma" panose="020B0604030504040204" pitchFamily="34" charset="0"/>
                <a:cs typeface="Tahoma" panose="020B0604030504040204" pitchFamily="34" charset="0"/>
              </a:rPr>
              <a:t>การเรียนรู้ใน</a:t>
            </a:r>
            <a:r>
              <a:rPr lang="en-US" altLang="th-TH" dirty="0" err="1" smtClean="0">
                <a:solidFill>
                  <a:srgbClr val="000099"/>
                </a:solidFill>
                <a:latin typeface="Tahoma" panose="020B0604030504040204" pitchFamily="34" charset="0"/>
                <a:ea typeface="Tahoma" panose="020B0604030504040204" pitchFamily="34" charset="0"/>
                <a:cs typeface="Tahoma" panose="020B0604030504040204" pitchFamily="34" charset="0"/>
              </a:rPr>
              <a:t>องค์การ</a:t>
            </a:r>
            <a:r>
              <a:rPr lang="en-US" altLang="th-TH" dirty="0" smtClean="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Learning organization)</a:t>
            </a:r>
          </a:p>
          <a:p>
            <a:pPr eaLnBrk="1" hangingPunct="1"/>
            <a:r>
              <a:rPr lang="en-US" altLang="th-TH" dirty="0" err="1">
                <a:solidFill>
                  <a:srgbClr val="000099"/>
                </a:solidFill>
                <a:latin typeface="Tahoma" panose="020B0604030504040204" pitchFamily="34" charset="0"/>
                <a:ea typeface="Tahoma" panose="020B0604030504040204" pitchFamily="34" charset="0"/>
                <a:cs typeface="Tahoma" panose="020B0604030504040204" pitchFamily="34" charset="0"/>
              </a:rPr>
              <a:t>การเรียนรู้จาก</a:t>
            </a:r>
            <a:r>
              <a:rPr lang="en-US" altLang="th-TH" dirty="0" err="1" smtClean="0">
                <a:solidFill>
                  <a:srgbClr val="000099"/>
                </a:solidFill>
                <a:latin typeface="Tahoma" panose="020B0604030504040204" pitchFamily="34" charset="0"/>
                <a:ea typeface="Tahoma" panose="020B0604030504040204" pitchFamily="34" charset="0"/>
                <a:cs typeface="Tahoma" panose="020B0604030504040204" pitchFamily="34" charset="0"/>
              </a:rPr>
              <a:t>ผู้อื่น</a:t>
            </a:r>
            <a:r>
              <a:rPr lang="en-US" altLang="th-TH" dirty="0" smtClean="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Learning from others)  หรือ</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การเปรียบเทียบกับกิจการชั้นนำ (Benchmarks)</a:t>
            </a:r>
          </a:p>
          <a:p>
            <a:pPr eaLnBrk="1" hangingPunct="1"/>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การวิเคราะห์สถานการณ์ (situation analysis)</a:t>
            </a:r>
          </a:p>
        </p:txBody>
      </p:sp>
      <p:sp>
        <p:nvSpPr>
          <p:cNvPr id="78852" name="Date Placeholder 1">
            <a:extLst>
              <a:ext uri="{FF2B5EF4-FFF2-40B4-BE49-F238E27FC236}">
                <a16:creationId xmlns:a16="http://schemas.microsoft.com/office/drawing/2014/main" xmlns="" id="{0CAD4B42-ACEF-4D37-ADD0-7BEE0CEB1440}"/>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9F16763C-57A5-4EA4-A6D9-56D8473AFBD9}" type="datetime1">
              <a:rPr lang="th-TH" altLang="th-TH" sz="1200" smtClean="0"/>
              <a:t>13/06/61</a:t>
            </a:fld>
            <a:endParaRPr lang="th-TH" altLang="th-TH" sz="1200" dirty="0"/>
          </a:p>
        </p:txBody>
      </p:sp>
      <p:sp>
        <p:nvSpPr>
          <p:cNvPr id="78853" name="Footer Placeholder 2">
            <a:extLst>
              <a:ext uri="{FF2B5EF4-FFF2-40B4-BE49-F238E27FC236}">
                <a16:creationId xmlns:a16="http://schemas.microsoft.com/office/drawing/2014/main" xmlns="" id="{20EAF3DA-1332-4FF6-A451-3207CBA95EF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C924E090-79DE-4EA8-AF5A-73D5D8B65FCD}"/>
              </a:ext>
            </a:extLst>
          </p:cNvPr>
          <p:cNvSpPr>
            <a:spLocks noGrp="1"/>
          </p:cNvSpPr>
          <p:nvPr>
            <p:ph type="sldNum" sz="quarter" idx="12"/>
          </p:nvPr>
        </p:nvSpPr>
        <p:spPr/>
        <p:txBody>
          <a:bodyPr/>
          <a:lstStyle/>
          <a:p>
            <a:fld id="{C282B086-F66A-4C26-BA61-410FF86DE88D}" type="slidenum">
              <a:rPr lang="en-US" smtClean="0"/>
              <a:t>36</a:t>
            </a:fld>
            <a:endParaRPr lang="en-US" dirty="0"/>
          </a:p>
        </p:txBody>
      </p:sp>
    </p:spTree>
    <p:extLst>
      <p:ext uri="{BB962C8B-B14F-4D97-AF65-F5344CB8AC3E}">
        <p14:creationId xmlns:p14="http://schemas.microsoft.com/office/powerpoint/2010/main" val="1709445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slide(fromTop)">
                                      <p:cBhvr>
                                        <p:cTn id="7" dur="500"/>
                                        <p:tgtEl>
                                          <p:spTgt spid="358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p:cTn id="12" dur="500" fill="hold"/>
                                        <p:tgtEl>
                                          <p:spTgt spid="35843">
                                            <p:txEl>
                                              <p:pRg st="0" end="0"/>
                                            </p:txEl>
                                          </p:spTgt>
                                        </p:tgtEl>
                                        <p:attrNameLst>
                                          <p:attrName>ppt_w</p:attrName>
                                        </p:attrNameLst>
                                      </p:cBhvr>
                                      <p:tavLst>
                                        <p:tav tm="0">
                                          <p:val>
                                            <p:strVal val="2/3*#ppt_w"/>
                                          </p:val>
                                        </p:tav>
                                        <p:tav tm="100000">
                                          <p:val>
                                            <p:strVal val="#ppt_w"/>
                                          </p:val>
                                        </p:tav>
                                      </p:tavLst>
                                    </p:anim>
                                    <p:anim calcmode="lin" valueType="num">
                                      <p:cBhvr>
                                        <p:cTn id="13" dur="500" fill="hold"/>
                                        <p:tgtEl>
                                          <p:spTgt spid="35843">
                                            <p:txEl>
                                              <p:pRg st="0" end="0"/>
                                            </p:txEl>
                                          </p:spTgt>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 calcmode="lin" valueType="num">
                                      <p:cBhvr>
                                        <p:cTn id="18" dur="500" fill="hold"/>
                                        <p:tgtEl>
                                          <p:spTgt spid="35843">
                                            <p:txEl>
                                              <p:pRg st="1" end="1"/>
                                            </p:txEl>
                                          </p:spTgt>
                                        </p:tgtEl>
                                        <p:attrNameLst>
                                          <p:attrName>ppt_w</p:attrName>
                                        </p:attrNameLst>
                                      </p:cBhvr>
                                      <p:tavLst>
                                        <p:tav tm="0">
                                          <p:val>
                                            <p:strVal val="2/3*#ppt_w"/>
                                          </p:val>
                                        </p:tav>
                                        <p:tav tm="100000">
                                          <p:val>
                                            <p:strVal val="#ppt_w"/>
                                          </p:val>
                                        </p:tav>
                                      </p:tavLst>
                                    </p:anim>
                                    <p:anim calcmode="lin" valueType="num">
                                      <p:cBhvr>
                                        <p:cTn id="19" dur="500" fill="hold"/>
                                        <p:tgtEl>
                                          <p:spTgt spid="35843">
                                            <p:txEl>
                                              <p:pRg st="1" end="1"/>
                                            </p:txEl>
                                          </p:spTgt>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272" fill="hold" grpId="0" nodeType="clickEffect">
                                  <p:stCondLst>
                                    <p:cond delay="0"/>
                                  </p:stCondLst>
                                  <p:childTnLst>
                                    <p:set>
                                      <p:cBhvr>
                                        <p:cTn id="23" dur="1" fill="hold">
                                          <p:stCondLst>
                                            <p:cond delay="0"/>
                                          </p:stCondLst>
                                        </p:cTn>
                                        <p:tgtEl>
                                          <p:spTgt spid="35843">
                                            <p:txEl>
                                              <p:pRg st="2" end="2"/>
                                            </p:txEl>
                                          </p:spTgt>
                                        </p:tgtEl>
                                        <p:attrNameLst>
                                          <p:attrName>style.visibility</p:attrName>
                                        </p:attrNameLst>
                                      </p:cBhvr>
                                      <p:to>
                                        <p:strVal val="visible"/>
                                      </p:to>
                                    </p:set>
                                    <p:anim calcmode="lin" valueType="num">
                                      <p:cBhvr>
                                        <p:cTn id="24" dur="500" fill="hold"/>
                                        <p:tgtEl>
                                          <p:spTgt spid="35843">
                                            <p:txEl>
                                              <p:pRg st="2" end="2"/>
                                            </p:txEl>
                                          </p:spTgt>
                                        </p:tgtEl>
                                        <p:attrNameLst>
                                          <p:attrName>ppt_w</p:attrName>
                                        </p:attrNameLst>
                                      </p:cBhvr>
                                      <p:tavLst>
                                        <p:tav tm="0">
                                          <p:val>
                                            <p:strVal val="2/3*#ppt_w"/>
                                          </p:val>
                                        </p:tav>
                                        <p:tav tm="100000">
                                          <p:val>
                                            <p:strVal val="#ppt_w"/>
                                          </p:val>
                                        </p:tav>
                                      </p:tavLst>
                                    </p:anim>
                                    <p:anim calcmode="lin" valueType="num">
                                      <p:cBhvr>
                                        <p:cTn id="25" dur="500" fill="hold"/>
                                        <p:tgtEl>
                                          <p:spTgt spid="35843">
                                            <p:txEl>
                                              <p:pRg st="2" end="2"/>
                                            </p:txEl>
                                          </p:spTgt>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272" fill="hold" grpId="0" nodeType="clickEffect">
                                  <p:stCondLst>
                                    <p:cond delay="0"/>
                                  </p:stCondLst>
                                  <p:childTnLst>
                                    <p:set>
                                      <p:cBhvr>
                                        <p:cTn id="29" dur="1" fill="hold">
                                          <p:stCondLst>
                                            <p:cond delay="0"/>
                                          </p:stCondLst>
                                        </p:cTn>
                                        <p:tgtEl>
                                          <p:spTgt spid="35843">
                                            <p:txEl>
                                              <p:pRg st="3" end="3"/>
                                            </p:txEl>
                                          </p:spTgt>
                                        </p:tgtEl>
                                        <p:attrNameLst>
                                          <p:attrName>style.visibility</p:attrName>
                                        </p:attrNameLst>
                                      </p:cBhvr>
                                      <p:to>
                                        <p:strVal val="visible"/>
                                      </p:to>
                                    </p:set>
                                    <p:anim calcmode="lin" valueType="num">
                                      <p:cBhvr>
                                        <p:cTn id="30" dur="500" fill="hold"/>
                                        <p:tgtEl>
                                          <p:spTgt spid="35843">
                                            <p:txEl>
                                              <p:pRg st="3" end="3"/>
                                            </p:txEl>
                                          </p:spTgt>
                                        </p:tgtEl>
                                        <p:attrNameLst>
                                          <p:attrName>ppt_w</p:attrName>
                                        </p:attrNameLst>
                                      </p:cBhvr>
                                      <p:tavLst>
                                        <p:tav tm="0">
                                          <p:val>
                                            <p:strVal val="2/3*#ppt_w"/>
                                          </p:val>
                                        </p:tav>
                                        <p:tav tm="100000">
                                          <p:val>
                                            <p:strVal val="#ppt_w"/>
                                          </p:val>
                                        </p:tav>
                                      </p:tavLst>
                                    </p:anim>
                                    <p:anim calcmode="lin" valueType="num">
                                      <p:cBhvr>
                                        <p:cTn id="31" dur="500" fill="hold"/>
                                        <p:tgtEl>
                                          <p:spTgt spid="35843">
                                            <p:txEl>
                                              <p:pRg st="3" end="3"/>
                                            </p:txEl>
                                          </p:spTgt>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272" fill="hold" grpId="0" nodeType="clickEffect">
                                  <p:stCondLst>
                                    <p:cond delay="0"/>
                                  </p:stCondLst>
                                  <p:childTnLst>
                                    <p:set>
                                      <p:cBhvr>
                                        <p:cTn id="35" dur="1" fill="hold">
                                          <p:stCondLst>
                                            <p:cond delay="0"/>
                                          </p:stCondLst>
                                        </p:cTn>
                                        <p:tgtEl>
                                          <p:spTgt spid="35843">
                                            <p:txEl>
                                              <p:pRg st="4" end="4"/>
                                            </p:txEl>
                                          </p:spTgt>
                                        </p:tgtEl>
                                        <p:attrNameLst>
                                          <p:attrName>style.visibility</p:attrName>
                                        </p:attrNameLst>
                                      </p:cBhvr>
                                      <p:to>
                                        <p:strVal val="visible"/>
                                      </p:to>
                                    </p:set>
                                    <p:anim calcmode="lin" valueType="num">
                                      <p:cBhvr>
                                        <p:cTn id="36" dur="500" fill="hold"/>
                                        <p:tgtEl>
                                          <p:spTgt spid="35843">
                                            <p:txEl>
                                              <p:pRg st="4" end="4"/>
                                            </p:txEl>
                                          </p:spTgt>
                                        </p:tgtEl>
                                        <p:attrNameLst>
                                          <p:attrName>ppt_w</p:attrName>
                                        </p:attrNameLst>
                                      </p:cBhvr>
                                      <p:tavLst>
                                        <p:tav tm="0">
                                          <p:val>
                                            <p:strVal val="2/3*#ppt_w"/>
                                          </p:val>
                                        </p:tav>
                                        <p:tav tm="100000">
                                          <p:val>
                                            <p:strVal val="#ppt_w"/>
                                          </p:val>
                                        </p:tav>
                                      </p:tavLst>
                                    </p:anim>
                                    <p:anim calcmode="lin" valueType="num">
                                      <p:cBhvr>
                                        <p:cTn id="37" dur="500" fill="hold"/>
                                        <p:tgtEl>
                                          <p:spTgt spid="35843">
                                            <p:txEl>
                                              <p:pRg st="4" end="4"/>
                                            </p:txEl>
                                          </p:spTgt>
                                        </p:tgtEl>
                                        <p:attrNameLst>
                                          <p:attrName>ppt_h</p:attrName>
                                        </p:attrNameLst>
                                      </p:cBhvr>
                                      <p:tavLst>
                                        <p:tav tm="0">
                                          <p:val>
                                            <p:strVal val="2/3*#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ate Placeholder 1">
            <a:extLst>
              <a:ext uri="{FF2B5EF4-FFF2-40B4-BE49-F238E27FC236}">
                <a16:creationId xmlns:a16="http://schemas.microsoft.com/office/drawing/2014/main" xmlns="" id="{1A0F8923-FB2A-48E4-9210-655ED03FA71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C69B2BBC-DA39-4E26-831C-AA0B45336A55}" type="datetime1">
              <a:rPr lang="th-TH" altLang="th-TH" sz="1200" smtClean="0"/>
              <a:t>13/06/61</a:t>
            </a:fld>
            <a:endParaRPr lang="en-US" altLang="th-TH" sz="1200" dirty="0"/>
          </a:p>
        </p:txBody>
      </p:sp>
      <p:sp>
        <p:nvSpPr>
          <p:cNvPr id="80899" name="Footer Placeholder 2">
            <a:extLst>
              <a:ext uri="{FF2B5EF4-FFF2-40B4-BE49-F238E27FC236}">
                <a16:creationId xmlns:a16="http://schemas.microsoft.com/office/drawing/2014/main" xmlns="" id="{32C8A3C9-F1D9-4C69-993A-97AF14976D0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80901" name="Rectangle 4">
            <a:extLst>
              <a:ext uri="{FF2B5EF4-FFF2-40B4-BE49-F238E27FC236}">
                <a16:creationId xmlns:a16="http://schemas.microsoft.com/office/drawing/2014/main" xmlns="" id="{85D7A726-7830-46BF-9CE9-993263D5318F}"/>
              </a:ext>
            </a:extLst>
          </p:cNvPr>
          <p:cNvSpPr>
            <a:spLocks noChangeArrowheads="1"/>
          </p:cNvSpPr>
          <p:nvPr/>
        </p:nvSpPr>
        <p:spPr bwMode="auto">
          <a:xfrm>
            <a:off x="7772400" y="5105400"/>
            <a:ext cx="2362200" cy="609600"/>
          </a:xfrm>
          <a:prstGeom prst="rect">
            <a:avLst/>
          </a:prstGeom>
          <a:solidFill>
            <a:srgbClr val="00FF00"/>
          </a:solidFill>
          <a:ln w="9525">
            <a:solidFill>
              <a:schemeClr val="tx1"/>
            </a:solidFill>
            <a:miter lim="800000"/>
            <a:headEnd/>
            <a:tailEnd/>
          </a:ln>
          <a:effectLst>
            <a:outerShdw dist="218499" dir="2132261" algn="ctr" rotWithShape="0">
              <a:srgbClr val="FF9900"/>
            </a:outerShdw>
          </a:effec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th-TH" altLang="th-TH" dirty="0">
              <a:cs typeface="Angsana New" panose="02020603050405020304" pitchFamily="18" charset="-34"/>
            </a:endParaRPr>
          </a:p>
        </p:txBody>
      </p:sp>
      <p:sp>
        <p:nvSpPr>
          <p:cNvPr id="80902" name="Rectangle 5">
            <a:extLst>
              <a:ext uri="{FF2B5EF4-FFF2-40B4-BE49-F238E27FC236}">
                <a16:creationId xmlns:a16="http://schemas.microsoft.com/office/drawing/2014/main" xmlns="" id="{703DDF21-130A-4DF6-8058-1A5DB174976F}"/>
              </a:ext>
            </a:extLst>
          </p:cNvPr>
          <p:cNvSpPr>
            <a:spLocks noChangeArrowheads="1"/>
          </p:cNvSpPr>
          <p:nvPr/>
        </p:nvSpPr>
        <p:spPr bwMode="auto">
          <a:xfrm>
            <a:off x="2667000" y="5181600"/>
            <a:ext cx="2286000" cy="609600"/>
          </a:xfrm>
          <a:prstGeom prst="rect">
            <a:avLst/>
          </a:prstGeom>
          <a:solidFill>
            <a:schemeClr val="accent2"/>
          </a:solidFill>
          <a:ln w="9525">
            <a:solidFill>
              <a:schemeClr val="tx1"/>
            </a:solidFill>
            <a:miter lim="800000"/>
            <a:headEnd/>
            <a:tailEnd/>
          </a:ln>
          <a:effectLst>
            <a:outerShdw dist="267907" dir="1885774" algn="ctr" rotWithShape="0">
              <a:srgbClr val="FFFF00"/>
            </a:outerShdw>
          </a:effec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th-TH" altLang="th-TH" dirty="0">
              <a:cs typeface="Angsana New" panose="02020603050405020304" pitchFamily="18" charset="-34"/>
            </a:endParaRPr>
          </a:p>
        </p:txBody>
      </p:sp>
      <p:sp>
        <p:nvSpPr>
          <p:cNvPr id="80903" name="Rectangle 6">
            <a:extLst>
              <a:ext uri="{FF2B5EF4-FFF2-40B4-BE49-F238E27FC236}">
                <a16:creationId xmlns:a16="http://schemas.microsoft.com/office/drawing/2014/main" xmlns="" id="{44EEC5B4-DB95-4301-9A00-D0B0E8B5C15C}"/>
              </a:ext>
            </a:extLst>
          </p:cNvPr>
          <p:cNvSpPr>
            <a:spLocks noChangeArrowheads="1"/>
          </p:cNvSpPr>
          <p:nvPr/>
        </p:nvSpPr>
        <p:spPr bwMode="auto">
          <a:xfrm>
            <a:off x="1524000" y="152401"/>
            <a:ext cx="7086600" cy="815975"/>
          </a:xfrm>
          <a:prstGeom prst="rect">
            <a:avLst/>
          </a:prstGeom>
          <a:noFill/>
          <a:ln>
            <a:noFill/>
          </a:ln>
        </p:spPr>
        <p:txBody>
          <a:bodyPr lIns="92075" tIns="46038" rIns="92075" bIns="46038"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th-TH" dirty="0">
                <a:solidFill>
                  <a:srgbClr val="C00000"/>
                </a:solidFill>
                <a:ea typeface="Tahoma" panose="020B0604030504040204" pitchFamily="34" charset="0"/>
              </a:rPr>
              <a:t>ความสัมพันธ์ระหว่างปัญหากับวัตถุประสงค์</a:t>
            </a:r>
          </a:p>
        </p:txBody>
      </p:sp>
      <p:sp>
        <p:nvSpPr>
          <p:cNvPr id="80904" name="Text Box 9">
            <a:extLst>
              <a:ext uri="{FF2B5EF4-FFF2-40B4-BE49-F238E27FC236}">
                <a16:creationId xmlns:a16="http://schemas.microsoft.com/office/drawing/2014/main" xmlns="" id="{2F31F8D4-84F4-4584-8F67-1090854FE27E}"/>
              </a:ext>
            </a:extLst>
          </p:cNvPr>
          <p:cNvSpPr txBox="1">
            <a:spLocks noChangeArrowheads="1"/>
          </p:cNvSpPr>
          <p:nvPr/>
        </p:nvSpPr>
        <p:spPr bwMode="auto">
          <a:xfrm>
            <a:off x="2438400" y="1981201"/>
            <a:ext cx="2362200" cy="523875"/>
          </a:xfrm>
          <a:prstGeom prst="rect">
            <a:avLst/>
          </a:prstGeom>
          <a:solidFill>
            <a:srgbClr val="CC0000"/>
          </a:solidFill>
          <a:ln w="28575">
            <a:solidFill>
              <a:schemeClr val="accent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ปัญหา</a:t>
            </a:r>
          </a:p>
        </p:txBody>
      </p:sp>
      <p:sp>
        <p:nvSpPr>
          <p:cNvPr id="80905" name="Text Box 10">
            <a:extLst>
              <a:ext uri="{FF2B5EF4-FFF2-40B4-BE49-F238E27FC236}">
                <a16:creationId xmlns:a16="http://schemas.microsoft.com/office/drawing/2014/main" xmlns="" id="{1A160A2D-8426-4140-ACE9-036CBEB9BDF2}"/>
              </a:ext>
            </a:extLst>
          </p:cNvPr>
          <p:cNvSpPr txBox="1">
            <a:spLocks noChangeArrowheads="1"/>
          </p:cNvSpPr>
          <p:nvPr/>
        </p:nvSpPr>
        <p:spPr bwMode="auto">
          <a:xfrm>
            <a:off x="2438400" y="5029201"/>
            <a:ext cx="2362200" cy="523875"/>
          </a:xfrm>
          <a:prstGeom prst="rect">
            <a:avLst/>
          </a:prstGeom>
          <a:solidFill>
            <a:srgbClr val="CC0000"/>
          </a:solidFill>
          <a:ln w="57150">
            <a:solidFill>
              <a:srgbClr val="FF99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สาเหตุ</a:t>
            </a:r>
          </a:p>
        </p:txBody>
      </p:sp>
      <p:cxnSp>
        <p:nvCxnSpPr>
          <p:cNvPr id="80906" name="AutoShape 11">
            <a:extLst>
              <a:ext uri="{FF2B5EF4-FFF2-40B4-BE49-F238E27FC236}">
                <a16:creationId xmlns:a16="http://schemas.microsoft.com/office/drawing/2014/main" xmlns="" id="{4A51B1BC-9B7A-4FCD-91AB-EF63BCA53E6A}"/>
              </a:ext>
            </a:extLst>
          </p:cNvPr>
          <p:cNvCxnSpPr>
            <a:cxnSpLocks noChangeShapeType="1"/>
            <a:stCxn id="80904" idx="2"/>
            <a:endCxn id="80905" idx="0"/>
          </p:cNvCxnSpPr>
          <p:nvPr/>
        </p:nvCxnSpPr>
        <p:spPr bwMode="auto">
          <a:xfrm rot="5400000">
            <a:off x="2356645" y="3766345"/>
            <a:ext cx="2525713" cy="317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80907" name="Text Box 12">
            <a:extLst>
              <a:ext uri="{FF2B5EF4-FFF2-40B4-BE49-F238E27FC236}">
                <a16:creationId xmlns:a16="http://schemas.microsoft.com/office/drawing/2014/main" xmlns="" id="{47030875-FFF0-4C12-B769-DB6342BB462A}"/>
              </a:ext>
            </a:extLst>
          </p:cNvPr>
          <p:cNvSpPr txBox="1">
            <a:spLocks noChangeArrowheads="1"/>
          </p:cNvSpPr>
          <p:nvPr/>
        </p:nvSpPr>
        <p:spPr bwMode="auto">
          <a:xfrm>
            <a:off x="7467600" y="1981200"/>
            <a:ext cx="2514600" cy="528638"/>
          </a:xfrm>
          <a:prstGeom prst="rect">
            <a:avLst/>
          </a:prstGeom>
          <a:solidFill>
            <a:srgbClr val="0000CC"/>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วัตถุประสงค์</a:t>
            </a:r>
          </a:p>
        </p:txBody>
      </p:sp>
      <p:sp>
        <p:nvSpPr>
          <p:cNvPr id="80908" name="Text Box 13">
            <a:extLst>
              <a:ext uri="{FF2B5EF4-FFF2-40B4-BE49-F238E27FC236}">
                <a16:creationId xmlns:a16="http://schemas.microsoft.com/office/drawing/2014/main" xmlns="" id="{9F09EE4D-E74A-45A2-88DC-9671B15FE71D}"/>
              </a:ext>
            </a:extLst>
          </p:cNvPr>
          <p:cNvSpPr txBox="1">
            <a:spLocks noChangeArrowheads="1"/>
          </p:cNvSpPr>
          <p:nvPr/>
        </p:nvSpPr>
        <p:spPr bwMode="auto">
          <a:xfrm>
            <a:off x="7543800" y="5029201"/>
            <a:ext cx="2362200" cy="523875"/>
          </a:xfrm>
          <a:prstGeom prst="rect">
            <a:avLst/>
          </a:prstGeom>
          <a:solidFill>
            <a:srgbClr val="0000CC"/>
          </a:solidFill>
          <a:ln w="57150">
            <a:solidFill>
              <a:schemeClr val="tx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dirty="0">
                <a:solidFill>
                  <a:srgbClr val="FFFFFF"/>
                </a:solidFill>
              </a:rPr>
              <a:t>วิธีการ</a:t>
            </a:r>
          </a:p>
        </p:txBody>
      </p:sp>
      <p:cxnSp>
        <p:nvCxnSpPr>
          <p:cNvPr id="80909" name="AutoShape 14">
            <a:extLst>
              <a:ext uri="{FF2B5EF4-FFF2-40B4-BE49-F238E27FC236}">
                <a16:creationId xmlns:a16="http://schemas.microsoft.com/office/drawing/2014/main" xmlns="" id="{C0D86CFD-908E-402F-98AF-A20F88783327}"/>
              </a:ext>
            </a:extLst>
          </p:cNvPr>
          <p:cNvCxnSpPr>
            <a:cxnSpLocks noChangeShapeType="1"/>
            <a:stCxn id="80907" idx="2"/>
            <a:endCxn id="80908" idx="0"/>
          </p:cNvCxnSpPr>
          <p:nvPr/>
        </p:nvCxnSpPr>
        <p:spPr bwMode="auto">
          <a:xfrm rot="5400000">
            <a:off x="7465220" y="3769520"/>
            <a:ext cx="2519363" cy="317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0910" name="AutoShape 15">
            <a:extLst>
              <a:ext uri="{FF2B5EF4-FFF2-40B4-BE49-F238E27FC236}">
                <a16:creationId xmlns:a16="http://schemas.microsoft.com/office/drawing/2014/main" xmlns="" id="{0AAEB777-8A87-4A16-9329-0FD50B609977}"/>
              </a:ext>
            </a:extLst>
          </p:cNvPr>
          <p:cNvCxnSpPr>
            <a:cxnSpLocks noChangeShapeType="1"/>
            <a:stCxn id="80904" idx="3"/>
            <a:endCxn id="80907" idx="1"/>
          </p:cNvCxnSpPr>
          <p:nvPr/>
        </p:nvCxnSpPr>
        <p:spPr bwMode="auto">
          <a:xfrm>
            <a:off x="4800600" y="2243139"/>
            <a:ext cx="2667000" cy="3175"/>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80911" name="AutoShape 16">
            <a:extLst>
              <a:ext uri="{FF2B5EF4-FFF2-40B4-BE49-F238E27FC236}">
                <a16:creationId xmlns:a16="http://schemas.microsoft.com/office/drawing/2014/main" xmlns="" id="{9BE44C88-0641-49F0-B551-629A71B2FAB9}"/>
              </a:ext>
            </a:extLst>
          </p:cNvPr>
          <p:cNvCxnSpPr>
            <a:cxnSpLocks noChangeShapeType="1"/>
            <a:stCxn id="80905" idx="3"/>
            <a:endCxn id="80908" idx="1"/>
          </p:cNvCxnSpPr>
          <p:nvPr/>
        </p:nvCxnSpPr>
        <p:spPr bwMode="auto">
          <a:xfrm>
            <a:off x="4800600" y="5291139"/>
            <a:ext cx="2743200" cy="1587"/>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80914" name="Line 19">
            <a:extLst>
              <a:ext uri="{FF2B5EF4-FFF2-40B4-BE49-F238E27FC236}">
                <a16:creationId xmlns:a16="http://schemas.microsoft.com/office/drawing/2014/main" xmlns="" id="{A6CBDA7A-EA99-40B2-B2C2-6B7F40B4335C}"/>
              </a:ext>
            </a:extLst>
          </p:cNvPr>
          <p:cNvSpPr>
            <a:spLocks noChangeShapeType="1"/>
          </p:cNvSpPr>
          <p:nvPr/>
        </p:nvSpPr>
        <p:spPr bwMode="auto">
          <a:xfrm>
            <a:off x="5667375" y="1214438"/>
            <a:ext cx="0" cy="4876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dirty="0"/>
          </a:p>
        </p:txBody>
      </p:sp>
      <p:sp>
        <p:nvSpPr>
          <p:cNvPr id="110614" name="Text Box 22">
            <a:extLst>
              <a:ext uri="{FF2B5EF4-FFF2-40B4-BE49-F238E27FC236}">
                <a16:creationId xmlns:a16="http://schemas.microsoft.com/office/drawing/2014/main" xmlns="" id="{3EFBA302-A1E0-4FA8-8C1C-9A68C392A6B5}"/>
              </a:ext>
            </a:extLst>
          </p:cNvPr>
          <p:cNvSpPr txBox="1">
            <a:spLocks noChangeArrowheads="1"/>
          </p:cNvSpPr>
          <p:nvPr/>
        </p:nvSpPr>
        <p:spPr bwMode="auto">
          <a:xfrm>
            <a:off x="7739063" y="5715001"/>
            <a:ext cx="2438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en-US" altLang="th-TH" dirty="0">
                <a:solidFill>
                  <a:srgbClr val="FFFFFF"/>
                </a:solidFill>
              </a:rPr>
              <a:t>6W + 2H</a:t>
            </a:r>
          </a:p>
        </p:txBody>
      </p:sp>
      <p:sp>
        <p:nvSpPr>
          <p:cNvPr id="80916" name="Text Box 5">
            <a:extLst>
              <a:ext uri="{FF2B5EF4-FFF2-40B4-BE49-F238E27FC236}">
                <a16:creationId xmlns:a16="http://schemas.microsoft.com/office/drawing/2014/main" xmlns="" id="{8BDDA619-F316-4384-AFB9-7D0F2430C7BC}"/>
              </a:ext>
            </a:extLst>
          </p:cNvPr>
          <p:cNvSpPr txBox="1">
            <a:spLocks noChangeArrowheads="1"/>
          </p:cNvSpPr>
          <p:nvPr/>
        </p:nvSpPr>
        <p:spPr bwMode="auto">
          <a:xfrm>
            <a:off x="1952625" y="1143001"/>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u="sng" dirty="0">
                <a:solidFill>
                  <a:srgbClr val="A50021"/>
                </a:solidFill>
              </a:rPr>
              <a:t>ด้านลบ(ข้อมูลในอดีต)</a:t>
            </a:r>
            <a:endParaRPr lang="th-TH" altLang="th-TH" sz="2400" dirty="0">
              <a:solidFill>
                <a:srgbClr val="A50021"/>
              </a:solidFill>
            </a:endParaRPr>
          </a:p>
        </p:txBody>
      </p:sp>
      <p:sp>
        <p:nvSpPr>
          <p:cNvPr id="80917" name="Text Box 6">
            <a:extLst>
              <a:ext uri="{FF2B5EF4-FFF2-40B4-BE49-F238E27FC236}">
                <a16:creationId xmlns:a16="http://schemas.microsoft.com/office/drawing/2014/main" xmlns="" id="{1E8B80A6-6CC3-424A-9B30-BCAE07999D3D}"/>
              </a:ext>
            </a:extLst>
          </p:cNvPr>
          <p:cNvSpPr txBox="1">
            <a:spLocks noChangeArrowheads="1"/>
          </p:cNvSpPr>
          <p:nvPr/>
        </p:nvSpPr>
        <p:spPr bwMode="auto">
          <a:xfrm>
            <a:off x="5981701" y="1166813"/>
            <a:ext cx="427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u="sng" dirty="0">
                <a:solidFill>
                  <a:schemeClr val="accent2"/>
                </a:solidFill>
              </a:rPr>
              <a:t>ด้านบวก(การคาดการณ์อนาคต)</a:t>
            </a:r>
            <a:endParaRPr lang="th-TH" altLang="th-TH" sz="2400" dirty="0">
              <a:solidFill>
                <a:schemeClr val="accent2"/>
              </a:solidFill>
            </a:endParaRPr>
          </a:p>
        </p:txBody>
      </p:sp>
      <p:sp>
        <p:nvSpPr>
          <p:cNvPr id="80918" name="Text Box 18">
            <a:extLst>
              <a:ext uri="{FF2B5EF4-FFF2-40B4-BE49-F238E27FC236}">
                <a16:creationId xmlns:a16="http://schemas.microsoft.com/office/drawing/2014/main" xmlns="" id="{7D666AB3-57B2-4108-AE7B-1086AD73A4CE}"/>
              </a:ext>
            </a:extLst>
          </p:cNvPr>
          <p:cNvSpPr txBox="1">
            <a:spLocks noChangeArrowheads="1"/>
          </p:cNvSpPr>
          <p:nvPr/>
        </p:nvSpPr>
        <p:spPr bwMode="auto">
          <a:xfrm>
            <a:off x="5053014" y="1095376"/>
            <a:ext cx="1114425" cy="4619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r>
              <a:rPr lang="th-TH" altLang="th-TH" sz="2400" dirty="0">
                <a:solidFill>
                  <a:srgbClr val="FFFFFF"/>
                </a:solidFill>
              </a:rPr>
              <a:t>ปัจจุบัน</a:t>
            </a:r>
          </a:p>
        </p:txBody>
      </p:sp>
      <p:sp>
        <p:nvSpPr>
          <p:cNvPr id="23" name="Text Box 15">
            <a:extLst>
              <a:ext uri="{FF2B5EF4-FFF2-40B4-BE49-F238E27FC236}">
                <a16:creationId xmlns:a16="http://schemas.microsoft.com/office/drawing/2014/main" xmlns="" id="{4936CDCF-4216-4C7E-9023-710937150B86}"/>
              </a:ext>
            </a:extLst>
          </p:cNvPr>
          <p:cNvSpPr txBox="1">
            <a:spLocks noChangeArrowheads="1"/>
          </p:cNvSpPr>
          <p:nvPr/>
        </p:nvSpPr>
        <p:spPr bwMode="auto">
          <a:xfrm>
            <a:off x="838200" y="3352067"/>
            <a:ext cx="4062413" cy="1200329"/>
          </a:xfrm>
          <a:prstGeom prst="rect">
            <a:avLst/>
          </a:prstGeom>
          <a:solidFill>
            <a:schemeClr val="accent2"/>
          </a:solidFill>
          <a:ln>
            <a:noFill/>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chemeClr val="bg1"/>
                </a:solidFill>
              </a:rPr>
              <a:t>การวิเคราะห์ช่องว่างของผลที่เกิดขึ้นกับมาตรฐานที่กำหนดโดยใช้ความคิดสร้างสรรค์</a:t>
            </a:r>
            <a:endParaRPr lang="en-US" altLang="th-TH" sz="2400" dirty="0">
              <a:solidFill>
                <a:schemeClr val="bg1"/>
              </a:solidFill>
            </a:endParaRPr>
          </a:p>
        </p:txBody>
      </p:sp>
      <p:sp>
        <p:nvSpPr>
          <p:cNvPr id="24" name="Text Box 16">
            <a:extLst>
              <a:ext uri="{FF2B5EF4-FFF2-40B4-BE49-F238E27FC236}">
                <a16:creationId xmlns:a16="http://schemas.microsoft.com/office/drawing/2014/main" xmlns="" id="{14E067B0-76B5-46EE-99EA-2F89779CFD1A}"/>
              </a:ext>
            </a:extLst>
          </p:cNvPr>
          <p:cNvSpPr txBox="1">
            <a:spLocks noChangeArrowheads="1"/>
          </p:cNvSpPr>
          <p:nvPr/>
        </p:nvSpPr>
        <p:spPr bwMode="auto">
          <a:xfrm>
            <a:off x="7037132" y="3382229"/>
            <a:ext cx="3949220" cy="120032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solidFill>
                  <a:schemeClr val="bg1"/>
                </a:solidFill>
              </a:rPr>
              <a:t>การวิเคราะห์แนวโน้มของผลผลิตที่ควรจะเป็น          โดยใช้ความคิดสร้างสรรค์</a:t>
            </a:r>
            <a:endParaRPr lang="en-US" altLang="th-TH" sz="2400" dirty="0">
              <a:solidFill>
                <a:schemeClr val="bg1"/>
              </a:solidFill>
            </a:endParaRPr>
          </a:p>
        </p:txBody>
      </p:sp>
      <p:sp>
        <p:nvSpPr>
          <p:cNvPr id="2" name="Slide Number Placeholder 1">
            <a:extLst>
              <a:ext uri="{FF2B5EF4-FFF2-40B4-BE49-F238E27FC236}">
                <a16:creationId xmlns:a16="http://schemas.microsoft.com/office/drawing/2014/main" xmlns="" id="{D99CF273-0F65-4481-B16F-0F265387A72B}"/>
              </a:ext>
            </a:extLst>
          </p:cNvPr>
          <p:cNvSpPr>
            <a:spLocks noGrp="1"/>
          </p:cNvSpPr>
          <p:nvPr>
            <p:ph type="sldNum" sz="quarter" idx="12"/>
          </p:nvPr>
        </p:nvSpPr>
        <p:spPr/>
        <p:txBody>
          <a:bodyPr/>
          <a:lstStyle/>
          <a:p>
            <a:fld id="{C282B086-F66A-4C26-BA61-410FF86DE88D}" type="slidenum">
              <a:rPr lang="en-US" smtClean="0"/>
              <a:t>37</a:t>
            </a:fld>
            <a:endParaRPr lang="en-US" dirty="0"/>
          </a:p>
        </p:txBody>
      </p:sp>
    </p:spTree>
    <p:extLst>
      <p:ext uri="{BB962C8B-B14F-4D97-AF65-F5344CB8AC3E}">
        <p14:creationId xmlns:p14="http://schemas.microsoft.com/office/powerpoint/2010/main" val="3305635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614"/>
                                        </p:tgtEl>
                                        <p:attrNameLst>
                                          <p:attrName>style.visibility</p:attrName>
                                        </p:attrNameLst>
                                      </p:cBhvr>
                                      <p:to>
                                        <p:strVal val="visible"/>
                                      </p:to>
                                    </p:set>
                                    <p:anim calcmode="lin" valueType="num">
                                      <p:cBhvr additive="base">
                                        <p:cTn id="7" dur="500" fill="hold"/>
                                        <p:tgtEl>
                                          <p:spTgt spid="110614"/>
                                        </p:tgtEl>
                                        <p:attrNameLst>
                                          <p:attrName>ppt_x</p:attrName>
                                        </p:attrNameLst>
                                      </p:cBhvr>
                                      <p:tavLst>
                                        <p:tav tm="0">
                                          <p:val>
                                            <p:strVal val="#ppt_x"/>
                                          </p:val>
                                        </p:tav>
                                        <p:tav tm="100000">
                                          <p:val>
                                            <p:strVal val="#ppt_x"/>
                                          </p:val>
                                        </p:tav>
                                      </p:tavLst>
                                    </p:anim>
                                    <p:anim calcmode="lin" valueType="num">
                                      <p:cBhvr additive="base">
                                        <p:cTn id="8" dur="500" fill="hold"/>
                                        <p:tgtEl>
                                          <p:spTgt spid="1106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4" grpId="0" animBg="1" autoUpdateAnimBg="0"/>
      <p:bldP spid="23" grpId="0" animBg="1" autoUpdateAnimBg="0"/>
      <p:bldP spid="2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ate Placeholder 3">
            <a:extLst>
              <a:ext uri="{FF2B5EF4-FFF2-40B4-BE49-F238E27FC236}">
                <a16:creationId xmlns:a16="http://schemas.microsoft.com/office/drawing/2014/main" xmlns="" id="{9AACF343-6A51-476F-B8C7-3FF183D2584D}"/>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65638E0A-2459-4D74-83A4-47A9D2375C51}" type="datetime1">
              <a:rPr lang="th-TH" altLang="th-TH" sz="1400" smtClean="0"/>
              <a:t>13/06/61</a:t>
            </a:fld>
            <a:endParaRPr lang="en-US" altLang="th-TH" sz="1400" dirty="0"/>
          </a:p>
        </p:txBody>
      </p:sp>
      <p:sp>
        <p:nvSpPr>
          <p:cNvPr id="82947" name="Footer Placeholder 4">
            <a:extLst>
              <a:ext uri="{FF2B5EF4-FFF2-40B4-BE49-F238E27FC236}">
                <a16:creationId xmlns:a16="http://schemas.microsoft.com/office/drawing/2014/main" xmlns="" id="{470A536A-BA3F-4A4B-AC72-B4B88C8B055C}"/>
              </a:ext>
            </a:extLst>
          </p:cNvPr>
          <p:cNvSpPr>
            <a:spLocks noGrp="1"/>
          </p:cNvSpPr>
          <p:nvPr>
            <p:ph type="ftr" sz="quarter" idx="11"/>
          </p:nvPr>
        </p:nvSpPr>
        <p:spPr>
          <a:xfrm>
            <a:off x="3677265" y="6356350"/>
            <a:ext cx="550606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400" dirty="0">
                <a:solidFill>
                  <a:srgbClr val="000099"/>
                </a:solidFill>
              </a:rPr>
              <a:t>การวางแผนและการบริหารโครงการ : </a:t>
            </a:r>
            <a:r>
              <a:rPr lang="th-TH" altLang="th-TH" sz="1400" dirty="0" smtClean="0">
                <a:solidFill>
                  <a:srgbClr val="000099"/>
                </a:solidFill>
              </a:rPr>
              <a:t>รศ.ดร.</a:t>
            </a:r>
            <a:r>
              <a:rPr lang="th-TH" altLang="th-TH" sz="1400" dirty="0">
                <a:solidFill>
                  <a:srgbClr val="000099"/>
                </a:solidFill>
              </a:rPr>
              <a:t>ปกรณ์ ปรียากร</a:t>
            </a:r>
          </a:p>
        </p:txBody>
      </p:sp>
      <p:sp>
        <p:nvSpPr>
          <p:cNvPr id="82949" name="Rectangle 2">
            <a:extLst>
              <a:ext uri="{FF2B5EF4-FFF2-40B4-BE49-F238E27FC236}">
                <a16:creationId xmlns:a16="http://schemas.microsoft.com/office/drawing/2014/main" xmlns="" id="{8AEC50CB-E537-4A22-B2F8-6FF84F4FAF95}"/>
              </a:ext>
            </a:extLst>
          </p:cNvPr>
          <p:cNvSpPr>
            <a:spLocks noGrp="1" noChangeArrowheads="1"/>
          </p:cNvSpPr>
          <p:nvPr>
            <p:ph type="title"/>
          </p:nvPr>
        </p:nvSpPr>
        <p:spPr>
          <a:xfrm>
            <a:off x="170121" y="265814"/>
            <a:ext cx="9314121" cy="1143000"/>
          </a:xfrm>
          <a:noFill/>
        </p:spPr>
        <p:txBody>
          <a:bodyPr>
            <a:normAutofit/>
          </a:bodyPr>
          <a:lstStyle/>
          <a:p>
            <a:pPr algn="ctr" eaLnBrk="1" hangingPunct="1"/>
            <a:r>
              <a:rPr lang="th-TH" altLang="th-TH" sz="3600" dirty="0">
                <a:latin typeface="Tahoma" panose="020B0604030504040204" pitchFamily="34" charset="0"/>
                <a:ea typeface="Tahoma" panose="020B0604030504040204" pitchFamily="34" charset="0"/>
                <a:cs typeface="Tahoma" panose="020B0604030504040204" pitchFamily="34" charset="0"/>
              </a:rPr>
              <a:t>สรุปภาพรวมของกระบวนการวางแผน                             และการตัดสินใจ</a:t>
            </a:r>
          </a:p>
        </p:txBody>
      </p:sp>
      <p:sp>
        <p:nvSpPr>
          <p:cNvPr id="82950" name="Rectangle 3">
            <a:extLst>
              <a:ext uri="{FF2B5EF4-FFF2-40B4-BE49-F238E27FC236}">
                <a16:creationId xmlns:a16="http://schemas.microsoft.com/office/drawing/2014/main" xmlns="" id="{86C5135E-33CF-4DBB-9ACF-F694C97FB687}"/>
              </a:ext>
            </a:extLst>
          </p:cNvPr>
          <p:cNvSpPr>
            <a:spLocks noGrp="1" noChangeArrowheads="1"/>
          </p:cNvSpPr>
          <p:nvPr>
            <p:ph type="body" idx="1"/>
          </p:nvPr>
        </p:nvSpPr>
        <p:spPr>
          <a:xfrm>
            <a:off x="1531087" y="1754372"/>
            <a:ext cx="9686261" cy="4505142"/>
          </a:xfrm>
        </p:spPr>
        <p:txBody>
          <a:bodyPr/>
          <a:lstStyle/>
          <a:p>
            <a:pPr eaLnBrk="1" hangingPunct="1"/>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ต่อไปนี้เป็นแผนภูมิที่แสดงถึงขั้นตอน</a:t>
            </a:r>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หรือ</a:t>
            </a:r>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เส้นทางเดินของงาน (Work flow) ในกระบวนการวางแผนและการตัดสินใจจากจุดเริ่มต้นจนถึงจุดสิ้นสุด</a:t>
            </a:r>
          </a:p>
          <a:p>
            <a:pPr eaLnBrk="1" hangingPunct="1"/>
            <a:r>
              <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จะเห็นได้ว่าแผนภูมินี้เป็นการเชื่อมโยงหรือบูรณาการเครื่องมือทางความคิดที่กล่าวมาแล้วทั้งหมด  ไว้ในแผนภูมิเดียวกัน</a:t>
            </a:r>
          </a:p>
          <a:p>
            <a:pPr eaLnBrk="1" hangingPunct="1"/>
            <a:endParaRPr lang="en-US" altLang="th-TH"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xmlns="" id="{9611E465-2ED0-4D66-8A18-E2E026AAB634}"/>
              </a:ext>
            </a:extLst>
          </p:cNvPr>
          <p:cNvSpPr>
            <a:spLocks noGrp="1"/>
          </p:cNvSpPr>
          <p:nvPr>
            <p:ph type="sldNum" sz="quarter" idx="12"/>
          </p:nvPr>
        </p:nvSpPr>
        <p:spPr/>
        <p:txBody>
          <a:bodyPr/>
          <a:lstStyle/>
          <a:p>
            <a:fld id="{C282B086-F66A-4C26-BA61-410FF86DE88D}" type="slidenum">
              <a:rPr lang="en-US" smtClean="0"/>
              <a:t>38</a:t>
            </a:fld>
            <a:endParaRPr lang="en-US" dirty="0"/>
          </a:p>
        </p:txBody>
      </p:sp>
    </p:spTree>
    <p:extLst>
      <p:ext uri="{BB962C8B-B14F-4D97-AF65-F5344CB8AC3E}">
        <p14:creationId xmlns:p14="http://schemas.microsoft.com/office/powerpoint/2010/main" val="891744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xmlns="" id="{2C3FA65E-1B16-400E-9306-A827E812480D}"/>
              </a:ext>
            </a:extLst>
          </p:cNvPr>
          <p:cNvSpPr txBox="1">
            <a:spLocks noChangeArrowheads="1"/>
          </p:cNvSpPr>
          <p:nvPr/>
        </p:nvSpPr>
        <p:spPr bwMode="auto">
          <a:xfrm>
            <a:off x="1905000" y="609601"/>
            <a:ext cx="8458200" cy="5724525"/>
          </a:xfrm>
          <a:prstGeom prst="rect">
            <a:avLst/>
          </a:prstGeom>
          <a:solidFill>
            <a:srgbClr val="CCFFFF"/>
          </a:solidFill>
          <a:ln>
            <a:noFill/>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nSpc>
                <a:spcPts val="3363"/>
              </a:lnSpc>
              <a:spcBef>
                <a:spcPct val="50000"/>
              </a:spcBef>
              <a:buClrTx/>
              <a:buNone/>
            </a:pPr>
            <a:r>
              <a:rPr lang="th-TH" altLang="th-TH" dirty="0"/>
              <a:t>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 ความคิดสร้างสรรค์ความคิดสร้างสรรค์ ความคิดสร้างสรรค์ </a:t>
            </a:r>
            <a:r>
              <a:rPr lang="th-TH" altLang="th-TH" dirty="0">
                <a:latin typeface="Garamond" panose="02020404030301010803" pitchFamily="18" charset="0"/>
              </a:rPr>
              <a:t>ความคิดสร้างสรรค์ความคิดสร้างสรรค์</a:t>
            </a:r>
            <a:r>
              <a:rPr lang="th-TH" altLang="th-TH" dirty="0"/>
              <a:t> ความคิดสร้างสรรค์ ความคิดสร้างสรรค์</a:t>
            </a:r>
            <a:r>
              <a:rPr lang="th-TH" altLang="th-TH" dirty="0">
                <a:latin typeface="Garamond" panose="02020404030301010803" pitchFamily="18" charset="0"/>
              </a:rPr>
              <a:t>ความคิดสร้างสรรค์</a:t>
            </a:r>
            <a:r>
              <a:rPr lang="th-TH" altLang="th-TH" dirty="0"/>
              <a:t> ความคิดสร้างสรรค์ ความคิดสร้างสรรค์</a:t>
            </a:r>
            <a:r>
              <a:rPr lang="th-TH" altLang="th-TH" dirty="0">
                <a:latin typeface="Garamond" panose="02020404030301010803" pitchFamily="18" charset="0"/>
              </a:rPr>
              <a:t>ความคิดสร้างสรรค์</a:t>
            </a:r>
            <a:r>
              <a:rPr lang="th-TH" altLang="th-TH" dirty="0"/>
              <a:t> ความคิดสร้างสรรค์ ความคิดสร้างสรรค์</a:t>
            </a:r>
            <a:r>
              <a:rPr lang="th-TH" altLang="th-TH" dirty="0">
                <a:latin typeface="Garamond" panose="02020404030301010803" pitchFamily="18" charset="0"/>
              </a:rPr>
              <a:t>ความคิดสร้างสรรค์</a:t>
            </a:r>
            <a:r>
              <a:rPr lang="th-TH" altLang="th-TH" dirty="0"/>
              <a:t> ความคิดสร้างสรรค์ ความคิดสร้างสรรค์</a:t>
            </a:r>
          </a:p>
        </p:txBody>
      </p:sp>
      <p:sp>
        <p:nvSpPr>
          <p:cNvPr id="84995" name="Date Placeholder 1">
            <a:extLst>
              <a:ext uri="{FF2B5EF4-FFF2-40B4-BE49-F238E27FC236}">
                <a16:creationId xmlns:a16="http://schemas.microsoft.com/office/drawing/2014/main" xmlns="" id="{CEBAA1ED-DB5A-47F7-A4C2-347362EF1F7D}"/>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E078C0A6-58AA-43A1-A956-804FB52F167A}" type="datetime1">
              <a:rPr lang="th-TH" altLang="th-TH" sz="1200" smtClean="0"/>
              <a:t>13/06/61</a:t>
            </a:fld>
            <a:endParaRPr lang="en-US" altLang="th-TH" sz="1200" dirty="0"/>
          </a:p>
        </p:txBody>
      </p:sp>
      <p:sp>
        <p:nvSpPr>
          <p:cNvPr id="84996" name="Footer Placeholder 2">
            <a:extLst>
              <a:ext uri="{FF2B5EF4-FFF2-40B4-BE49-F238E27FC236}">
                <a16:creationId xmlns:a16="http://schemas.microsoft.com/office/drawing/2014/main" xmlns="" id="{A1D4597F-696A-4DB2-8C51-55E71804D912}"/>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38915" name="Text Box 3">
            <a:extLst>
              <a:ext uri="{FF2B5EF4-FFF2-40B4-BE49-F238E27FC236}">
                <a16:creationId xmlns:a16="http://schemas.microsoft.com/office/drawing/2014/main" xmlns="" id="{5B11D41E-8FD6-447F-A36B-FE60D018CCB4}"/>
              </a:ext>
            </a:extLst>
          </p:cNvPr>
          <p:cNvSpPr txBox="1">
            <a:spLocks noChangeArrowheads="1"/>
          </p:cNvSpPr>
          <p:nvPr/>
        </p:nvSpPr>
        <p:spPr bwMode="auto">
          <a:xfrm>
            <a:off x="8610600" y="4724401"/>
            <a:ext cx="1066800" cy="5191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dirty="0">
                <a:solidFill>
                  <a:srgbClr val="FFFFFF"/>
                </a:solidFill>
              </a:rPr>
              <a:t>ปรับ</a:t>
            </a:r>
          </a:p>
        </p:txBody>
      </p:sp>
      <p:sp>
        <p:nvSpPr>
          <p:cNvPr id="38916" name="Text Box 4">
            <a:extLst>
              <a:ext uri="{FF2B5EF4-FFF2-40B4-BE49-F238E27FC236}">
                <a16:creationId xmlns:a16="http://schemas.microsoft.com/office/drawing/2014/main" xmlns="" id="{4EFBEBD8-9652-41C5-94FA-E5FC26EC0F51}"/>
              </a:ext>
            </a:extLst>
          </p:cNvPr>
          <p:cNvSpPr txBox="1">
            <a:spLocks noChangeArrowheads="1"/>
          </p:cNvSpPr>
          <p:nvPr/>
        </p:nvSpPr>
        <p:spPr bwMode="auto">
          <a:xfrm>
            <a:off x="3505200" y="3429000"/>
            <a:ext cx="4876800" cy="528638"/>
          </a:xfrm>
          <a:prstGeom prst="rect">
            <a:avLst/>
          </a:prstGeom>
          <a:solidFill>
            <a:schemeClr val="accent2"/>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กำหนดวัตถุประสงค์</a:t>
            </a:r>
          </a:p>
        </p:txBody>
      </p:sp>
      <p:sp>
        <p:nvSpPr>
          <p:cNvPr id="38917" name="Text Box 5">
            <a:extLst>
              <a:ext uri="{FF2B5EF4-FFF2-40B4-BE49-F238E27FC236}">
                <a16:creationId xmlns:a16="http://schemas.microsoft.com/office/drawing/2014/main" xmlns="" id="{F1CF478C-8095-49E8-85E0-B68BCDFDA2CC}"/>
              </a:ext>
            </a:extLst>
          </p:cNvPr>
          <p:cNvSpPr txBox="1">
            <a:spLocks noChangeArrowheads="1"/>
          </p:cNvSpPr>
          <p:nvPr/>
        </p:nvSpPr>
        <p:spPr bwMode="auto">
          <a:xfrm>
            <a:off x="3505200" y="228600"/>
            <a:ext cx="4876800" cy="528638"/>
          </a:xfrm>
          <a:prstGeom prst="rect">
            <a:avLst/>
          </a:prstGeom>
          <a:solidFill>
            <a:schemeClr val="accent2"/>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รวบรวมข้อมูล/ข้อเท็จจริง</a:t>
            </a:r>
          </a:p>
        </p:txBody>
      </p:sp>
      <p:sp>
        <p:nvSpPr>
          <p:cNvPr id="38918" name="Text Box 6">
            <a:extLst>
              <a:ext uri="{FF2B5EF4-FFF2-40B4-BE49-F238E27FC236}">
                <a16:creationId xmlns:a16="http://schemas.microsoft.com/office/drawing/2014/main" xmlns="" id="{2860DD3D-2D08-4302-8BD3-29B0A4C28790}"/>
              </a:ext>
            </a:extLst>
          </p:cNvPr>
          <p:cNvSpPr txBox="1">
            <a:spLocks noChangeArrowheads="1"/>
          </p:cNvSpPr>
          <p:nvPr/>
        </p:nvSpPr>
        <p:spPr bwMode="auto">
          <a:xfrm>
            <a:off x="609600" y="457200"/>
            <a:ext cx="60960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๑</a:t>
            </a:r>
            <a:endParaRPr lang="en-US" altLang="th-TH" dirty="0">
              <a:solidFill>
                <a:srgbClr val="FFFFFF"/>
              </a:solidFill>
            </a:endParaRPr>
          </a:p>
        </p:txBody>
      </p:sp>
      <p:sp>
        <p:nvSpPr>
          <p:cNvPr id="38919" name="Text Box 7">
            <a:extLst>
              <a:ext uri="{FF2B5EF4-FFF2-40B4-BE49-F238E27FC236}">
                <a16:creationId xmlns:a16="http://schemas.microsoft.com/office/drawing/2014/main" xmlns="" id="{0590C1F2-749C-4AEC-9533-AB2E231B782D}"/>
              </a:ext>
            </a:extLst>
          </p:cNvPr>
          <p:cNvSpPr txBox="1">
            <a:spLocks noChangeArrowheads="1"/>
          </p:cNvSpPr>
          <p:nvPr/>
        </p:nvSpPr>
        <p:spPr bwMode="auto">
          <a:xfrm>
            <a:off x="6477000" y="1066800"/>
            <a:ext cx="1905000" cy="528638"/>
          </a:xfrm>
          <a:prstGeom prst="rect">
            <a:avLst/>
          </a:prstGeom>
          <a:solidFill>
            <a:schemeClr val="bg1"/>
          </a:solidFill>
          <a:ln w="9525">
            <a:solidFill>
              <a:srgbClr val="A5002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t>รู้ปัญหา</a:t>
            </a:r>
          </a:p>
        </p:txBody>
      </p:sp>
      <p:sp>
        <p:nvSpPr>
          <p:cNvPr id="38920" name="Text Box 8">
            <a:extLst>
              <a:ext uri="{FF2B5EF4-FFF2-40B4-BE49-F238E27FC236}">
                <a16:creationId xmlns:a16="http://schemas.microsoft.com/office/drawing/2014/main" xmlns="" id="{D320ED60-6D2E-45A5-AED5-6B65FFB4EFA7}"/>
              </a:ext>
            </a:extLst>
          </p:cNvPr>
          <p:cNvSpPr txBox="1">
            <a:spLocks noChangeArrowheads="1"/>
          </p:cNvSpPr>
          <p:nvPr/>
        </p:nvSpPr>
        <p:spPr bwMode="auto">
          <a:xfrm>
            <a:off x="3505200" y="1828800"/>
            <a:ext cx="4876800" cy="528638"/>
          </a:xfrm>
          <a:prstGeom prst="rect">
            <a:avLst/>
          </a:prstGeom>
          <a:solidFill>
            <a:schemeClr val="accent2"/>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วิเคราะห์ปัญหา</a:t>
            </a:r>
          </a:p>
        </p:txBody>
      </p:sp>
      <p:sp>
        <p:nvSpPr>
          <p:cNvPr id="38921" name="Text Box 9">
            <a:extLst>
              <a:ext uri="{FF2B5EF4-FFF2-40B4-BE49-F238E27FC236}">
                <a16:creationId xmlns:a16="http://schemas.microsoft.com/office/drawing/2014/main" xmlns="" id="{2799E4B2-F073-4EC6-A767-C669E6D24A84}"/>
              </a:ext>
            </a:extLst>
          </p:cNvPr>
          <p:cNvSpPr txBox="1">
            <a:spLocks noChangeArrowheads="1"/>
          </p:cNvSpPr>
          <p:nvPr/>
        </p:nvSpPr>
        <p:spPr bwMode="auto">
          <a:xfrm>
            <a:off x="6477000" y="2667000"/>
            <a:ext cx="1905000" cy="528638"/>
          </a:xfrm>
          <a:prstGeom prst="rect">
            <a:avLst/>
          </a:prstGeom>
          <a:solidFill>
            <a:schemeClr val="bg1"/>
          </a:solidFill>
          <a:ln w="9525">
            <a:solidFill>
              <a:srgbClr val="A5002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t>รู้สาเหตุ</a:t>
            </a:r>
          </a:p>
        </p:txBody>
      </p:sp>
      <p:sp>
        <p:nvSpPr>
          <p:cNvPr id="38922" name="Line 10">
            <a:extLst>
              <a:ext uri="{FF2B5EF4-FFF2-40B4-BE49-F238E27FC236}">
                <a16:creationId xmlns:a16="http://schemas.microsoft.com/office/drawing/2014/main" xmlns="" id="{FD1BCA3D-602D-46C8-80C2-4D494996CBF2}"/>
              </a:ext>
            </a:extLst>
          </p:cNvPr>
          <p:cNvSpPr>
            <a:spLocks noChangeShapeType="1"/>
          </p:cNvSpPr>
          <p:nvPr/>
        </p:nvSpPr>
        <p:spPr bwMode="auto">
          <a:xfrm>
            <a:off x="6172200" y="762000"/>
            <a:ext cx="0" cy="10668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923" name="Line 11">
            <a:extLst>
              <a:ext uri="{FF2B5EF4-FFF2-40B4-BE49-F238E27FC236}">
                <a16:creationId xmlns:a16="http://schemas.microsoft.com/office/drawing/2014/main" xmlns="" id="{A785B064-A9A8-44F0-B0F5-1A4335452AD5}"/>
              </a:ext>
            </a:extLst>
          </p:cNvPr>
          <p:cNvSpPr>
            <a:spLocks noChangeShapeType="1"/>
          </p:cNvSpPr>
          <p:nvPr/>
        </p:nvSpPr>
        <p:spPr bwMode="auto">
          <a:xfrm>
            <a:off x="6172200" y="2438400"/>
            <a:ext cx="0" cy="10668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924" name="Text Box 12">
            <a:extLst>
              <a:ext uri="{FF2B5EF4-FFF2-40B4-BE49-F238E27FC236}">
                <a16:creationId xmlns:a16="http://schemas.microsoft.com/office/drawing/2014/main" xmlns="" id="{1FBC0170-82DF-42D2-B917-833E37F233CD}"/>
              </a:ext>
            </a:extLst>
          </p:cNvPr>
          <p:cNvSpPr txBox="1">
            <a:spLocks noChangeArrowheads="1"/>
          </p:cNvSpPr>
          <p:nvPr/>
        </p:nvSpPr>
        <p:spPr bwMode="auto">
          <a:xfrm>
            <a:off x="6553200" y="4343400"/>
            <a:ext cx="1905000" cy="528638"/>
          </a:xfrm>
          <a:prstGeom prst="rect">
            <a:avLst/>
          </a:prstGeom>
          <a:solidFill>
            <a:schemeClr val="bg1"/>
          </a:solidFill>
          <a:ln w="9525">
            <a:solidFill>
              <a:srgbClr val="A5002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t>รู้ผลลัพธ์</a:t>
            </a:r>
          </a:p>
        </p:txBody>
      </p:sp>
      <p:sp>
        <p:nvSpPr>
          <p:cNvPr id="38925" name="AutoShape 13">
            <a:extLst>
              <a:ext uri="{FF2B5EF4-FFF2-40B4-BE49-F238E27FC236}">
                <a16:creationId xmlns:a16="http://schemas.microsoft.com/office/drawing/2014/main" xmlns="" id="{F91D1F9B-A096-4376-A314-0B382251C465}"/>
              </a:ext>
            </a:extLst>
          </p:cNvPr>
          <p:cNvSpPr>
            <a:spLocks noChangeArrowheads="1"/>
          </p:cNvSpPr>
          <p:nvPr/>
        </p:nvSpPr>
        <p:spPr bwMode="auto">
          <a:xfrm>
            <a:off x="4419600" y="5181600"/>
            <a:ext cx="3581400" cy="685800"/>
          </a:xfrm>
          <a:prstGeom prst="hexagon">
            <a:avLst>
              <a:gd name="adj" fmla="val 130556"/>
              <a:gd name="vf" fmla="val 115470"/>
            </a:avLst>
          </a:prstGeom>
          <a:solidFill>
            <a:srgbClr val="CC0000"/>
          </a:solidFill>
          <a:ln w="9525">
            <a:solidFill>
              <a:schemeClr val="tx1"/>
            </a:solidFill>
            <a:miter lim="800000"/>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endParaRPr lang="en-US" altLang="th-TH" dirty="0">
              <a:solidFill>
                <a:srgbClr val="FFFFFF"/>
              </a:solidFill>
              <a:cs typeface="Angsana New" panose="02020603050405020304" pitchFamily="18" charset="-34"/>
            </a:endParaRPr>
          </a:p>
        </p:txBody>
      </p:sp>
      <p:sp>
        <p:nvSpPr>
          <p:cNvPr id="38926" name="Text Box 14">
            <a:extLst>
              <a:ext uri="{FF2B5EF4-FFF2-40B4-BE49-F238E27FC236}">
                <a16:creationId xmlns:a16="http://schemas.microsoft.com/office/drawing/2014/main" xmlns="" id="{84CA7B35-AC27-4F43-81BB-1A423545D2F7}"/>
              </a:ext>
            </a:extLst>
          </p:cNvPr>
          <p:cNvSpPr txBox="1">
            <a:spLocks noChangeArrowheads="1"/>
          </p:cNvSpPr>
          <p:nvPr/>
        </p:nvSpPr>
        <p:spPr bwMode="auto">
          <a:xfrm>
            <a:off x="5334000" y="5257801"/>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dirty="0">
                <a:solidFill>
                  <a:srgbClr val="FFFFFF"/>
                </a:solidFill>
              </a:rPr>
              <a:t>พิจารณา</a:t>
            </a:r>
          </a:p>
        </p:txBody>
      </p:sp>
      <p:sp>
        <p:nvSpPr>
          <p:cNvPr id="38927" name="Line 15">
            <a:extLst>
              <a:ext uri="{FF2B5EF4-FFF2-40B4-BE49-F238E27FC236}">
                <a16:creationId xmlns:a16="http://schemas.microsoft.com/office/drawing/2014/main" xmlns="" id="{96325919-22A3-4E41-BEEB-4D538FB7F504}"/>
              </a:ext>
            </a:extLst>
          </p:cNvPr>
          <p:cNvSpPr>
            <a:spLocks noChangeShapeType="1"/>
          </p:cNvSpPr>
          <p:nvPr/>
        </p:nvSpPr>
        <p:spPr bwMode="auto">
          <a:xfrm>
            <a:off x="6172200" y="3962400"/>
            <a:ext cx="0" cy="12192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cxnSp>
        <p:nvCxnSpPr>
          <p:cNvPr id="38928" name="AutoShape 16">
            <a:extLst>
              <a:ext uri="{FF2B5EF4-FFF2-40B4-BE49-F238E27FC236}">
                <a16:creationId xmlns:a16="http://schemas.microsoft.com/office/drawing/2014/main" xmlns="" id="{155B9CEF-447B-4BC7-AEFB-06ACF7B4D552}"/>
              </a:ext>
            </a:extLst>
          </p:cNvPr>
          <p:cNvCxnSpPr>
            <a:cxnSpLocks noChangeShapeType="1"/>
            <a:stCxn id="38925" idx="2"/>
            <a:endCxn id="38920" idx="3"/>
          </p:cNvCxnSpPr>
          <p:nvPr/>
        </p:nvCxnSpPr>
        <p:spPr bwMode="auto">
          <a:xfrm flipV="1">
            <a:off x="8001000" y="2093914"/>
            <a:ext cx="381000" cy="3430587"/>
          </a:xfrm>
          <a:prstGeom prst="bentConnector3">
            <a:avLst>
              <a:gd name="adj1" fmla="val 903876"/>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38929" name="AutoShape 17">
            <a:extLst>
              <a:ext uri="{FF2B5EF4-FFF2-40B4-BE49-F238E27FC236}">
                <a16:creationId xmlns:a16="http://schemas.microsoft.com/office/drawing/2014/main" xmlns="" id="{1DEDE921-6B0A-49D3-9066-DB9B23A8B063}"/>
              </a:ext>
            </a:extLst>
          </p:cNvPr>
          <p:cNvCxnSpPr>
            <a:cxnSpLocks noChangeShapeType="1"/>
            <a:stCxn id="38925" idx="2"/>
            <a:endCxn id="38916" idx="3"/>
          </p:cNvCxnSpPr>
          <p:nvPr/>
        </p:nvCxnSpPr>
        <p:spPr bwMode="auto">
          <a:xfrm flipV="1">
            <a:off x="8001000" y="3694114"/>
            <a:ext cx="381000" cy="1830387"/>
          </a:xfrm>
          <a:prstGeom prst="bentConnector3">
            <a:avLst>
              <a:gd name="adj1" fmla="val 677519"/>
            </a:avLst>
          </a:prstGeom>
          <a:noFill/>
          <a:ln w="28575">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38931" name="Line 19">
            <a:extLst>
              <a:ext uri="{FF2B5EF4-FFF2-40B4-BE49-F238E27FC236}">
                <a16:creationId xmlns:a16="http://schemas.microsoft.com/office/drawing/2014/main" xmlns="" id="{6F7ED5BD-2D25-4A22-AB25-4B0C3C83DA66}"/>
              </a:ext>
            </a:extLst>
          </p:cNvPr>
          <p:cNvSpPr>
            <a:spLocks noChangeShapeType="1"/>
          </p:cNvSpPr>
          <p:nvPr/>
        </p:nvSpPr>
        <p:spPr bwMode="auto">
          <a:xfrm>
            <a:off x="6172200" y="5867400"/>
            <a:ext cx="0" cy="9906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38932" name="Text Box 20">
            <a:extLst>
              <a:ext uri="{FF2B5EF4-FFF2-40B4-BE49-F238E27FC236}">
                <a16:creationId xmlns:a16="http://schemas.microsoft.com/office/drawing/2014/main" xmlns="" id="{16EAD087-F4BE-443D-A10D-FF8664D2B841}"/>
              </a:ext>
            </a:extLst>
          </p:cNvPr>
          <p:cNvSpPr txBox="1">
            <a:spLocks noChangeArrowheads="1"/>
          </p:cNvSpPr>
          <p:nvPr/>
        </p:nvSpPr>
        <p:spPr bwMode="auto">
          <a:xfrm>
            <a:off x="609600" y="1828800"/>
            <a:ext cx="60960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 ๒</a:t>
            </a:r>
            <a:endParaRPr lang="en-US" altLang="th-TH" dirty="0">
              <a:solidFill>
                <a:srgbClr val="FFFFFF"/>
              </a:solidFill>
            </a:endParaRPr>
          </a:p>
        </p:txBody>
      </p:sp>
      <p:sp>
        <p:nvSpPr>
          <p:cNvPr id="38933" name="Text Box 21">
            <a:extLst>
              <a:ext uri="{FF2B5EF4-FFF2-40B4-BE49-F238E27FC236}">
                <a16:creationId xmlns:a16="http://schemas.microsoft.com/office/drawing/2014/main" xmlns="" id="{B3E84242-0980-4E8E-947C-A2B0AEAB5062}"/>
              </a:ext>
            </a:extLst>
          </p:cNvPr>
          <p:cNvSpPr txBox="1">
            <a:spLocks noChangeArrowheads="1"/>
          </p:cNvSpPr>
          <p:nvPr/>
        </p:nvSpPr>
        <p:spPr bwMode="auto">
          <a:xfrm>
            <a:off x="609600" y="3581400"/>
            <a:ext cx="60960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dirty="0">
                <a:solidFill>
                  <a:srgbClr val="FFFFFF"/>
                </a:solidFill>
              </a:rPr>
              <a:t> ๓</a:t>
            </a:r>
            <a:endParaRPr lang="en-US" altLang="th-TH" dirty="0">
              <a:solidFill>
                <a:srgbClr val="FFFFFF"/>
              </a:solidFill>
            </a:endParaRPr>
          </a:p>
        </p:txBody>
      </p:sp>
      <p:sp>
        <p:nvSpPr>
          <p:cNvPr id="38934" name="Text Box 22">
            <a:extLst>
              <a:ext uri="{FF2B5EF4-FFF2-40B4-BE49-F238E27FC236}">
                <a16:creationId xmlns:a16="http://schemas.microsoft.com/office/drawing/2014/main" xmlns="" id="{A07225DB-FB2F-488A-A0D7-380ACC8861D7}"/>
              </a:ext>
            </a:extLst>
          </p:cNvPr>
          <p:cNvSpPr txBox="1">
            <a:spLocks noChangeArrowheads="1"/>
          </p:cNvSpPr>
          <p:nvPr/>
        </p:nvSpPr>
        <p:spPr bwMode="auto">
          <a:xfrm>
            <a:off x="609600" y="5181600"/>
            <a:ext cx="60960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๔</a:t>
            </a:r>
            <a:endParaRPr lang="en-US" altLang="th-TH" dirty="0">
              <a:solidFill>
                <a:srgbClr val="FFFFFF"/>
              </a:solidFill>
            </a:endParaRPr>
          </a:p>
        </p:txBody>
      </p:sp>
      <p:sp>
        <p:nvSpPr>
          <p:cNvPr id="38935" name="Text Box 23">
            <a:extLst>
              <a:ext uri="{FF2B5EF4-FFF2-40B4-BE49-F238E27FC236}">
                <a16:creationId xmlns:a16="http://schemas.microsoft.com/office/drawing/2014/main" xmlns="" id="{B349B8CC-9758-4701-A3D1-1D9A250B41B2}"/>
              </a:ext>
            </a:extLst>
          </p:cNvPr>
          <p:cNvSpPr txBox="1">
            <a:spLocks noChangeArrowheads="1"/>
          </p:cNvSpPr>
          <p:nvPr/>
        </p:nvSpPr>
        <p:spPr bwMode="auto">
          <a:xfrm>
            <a:off x="3200400" y="4724401"/>
            <a:ext cx="762000" cy="519113"/>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dirty="0">
                <a:solidFill>
                  <a:srgbClr val="FFFFFF"/>
                </a:solidFill>
              </a:rPr>
              <a:t>ไม่</a:t>
            </a:r>
          </a:p>
        </p:txBody>
      </p:sp>
      <p:sp>
        <p:nvSpPr>
          <p:cNvPr id="38936" name="Text Box 24">
            <a:extLst>
              <a:ext uri="{FF2B5EF4-FFF2-40B4-BE49-F238E27FC236}">
                <a16:creationId xmlns:a16="http://schemas.microsoft.com/office/drawing/2014/main" xmlns="" id="{4DF30364-9FF3-4582-AD1A-09D3B4ACD6AF}"/>
              </a:ext>
            </a:extLst>
          </p:cNvPr>
          <p:cNvSpPr txBox="1">
            <a:spLocks noChangeArrowheads="1"/>
          </p:cNvSpPr>
          <p:nvPr/>
        </p:nvSpPr>
        <p:spPr bwMode="auto">
          <a:xfrm>
            <a:off x="6553200" y="5867400"/>
            <a:ext cx="1828800" cy="528638"/>
          </a:xfrm>
          <a:prstGeom prst="rect">
            <a:avLst/>
          </a:prstGeom>
          <a:solidFill>
            <a:schemeClr val="bg1"/>
          </a:solidFill>
          <a:ln w="9525">
            <a:solidFill>
              <a:srgbClr val="A5002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t>อนุมัติ</a:t>
            </a:r>
          </a:p>
        </p:txBody>
      </p:sp>
      <p:cxnSp>
        <p:nvCxnSpPr>
          <p:cNvPr id="7" name="Connector: Elbow 6">
            <a:extLst>
              <a:ext uri="{FF2B5EF4-FFF2-40B4-BE49-F238E27FC236}">
                <a16:creationId xmlns:a16="http://schemas.microsoft.com/office/drawing/2014/main" xmlns="" id="{4D2897A5-337A-4329-B4BA-B104F3445E74}"/>
              </a:ext>
            </a:extLst>
          </p:cNvPr>
          <p:cNvCxnSpPr>
            <a:stCxn id="38925" idx="3"/>
            <a:endCxn id="38917" idx="1"/>
          </p:cNvCxnSpPr>
          <p:nvPr/>
        </p:nvCxnSpPr>
        <p:spPr>
          <a:xfrm rot="10800000">
            <a:off x="3505200" y="492920"/>
            <a:ext cx="914400" cy="5031581"/>
          </a:xfrm>
          <a:prstGeom prst="bentConnector3">
            <a:avLst>
              <a:gd name="adj1" fmla="val 31802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xmlns="" id="{C27B28B4-5CC4-4381-85C3-5DC6038F381D}"/>
              </a:ext>
            </a:extLst>
          </p:cNvPr>
          <p:cNvSpPr>
            <a:spLocks noGrp="1"/>
          </p:cNvSpPr>
          <p:nvPr>
            <p:ph type="sldNum" sz="quarter" idx="12"/>
          </p:nvPr>
        </p:nvSpPr>
        <p:spPr/>
        <p:txBody>
          <a:bodyPr/>
          <a:lstStyle/>
          <a:p>
            <a:fld id="{C282B086-F66A-4C26-BA61-410FF86DE88D}" type="slidenum">
              <a:rPr lang="en-US" smtClean="0"/>
              <a:t>39</a:t>
            </a:fld>
            <a:endParaRPr lang="en-US" dirty="0"/>
          </a:p>
        </p:txBody>
      </p:sp>
    </p:spTree>
    <p:extLst>
      <p:ext uri="{BB962C8B-B14F-4D97-AF65-F5344CB8AC3E}">
        <p14:creationId xmlns:p14="http://schemas.microsoft.com/office/powerpoint/2010/main" val="1428650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additive="base">
                                        <p:cTn id="7" dur="500" fill="hold"/>
                                        <p:tgtEl>
                                          <p:spTgt spid="38918"/>
                                        </p:tgtEl>
                                        <p:attrNameLst>
                                          <p:attrName>ppt_x</p:attrName>
                                        </p:attrNameLst>
                                      </p:cBhvr>
                                      <p:tavLst>
                                        <p:tav tm="0">
                                          <p:val>
                                            <p:strVal val="0-#ppt_w/2"/>
                                          </p:val>
                                        </p:tav>
                                        <p:tav tm="100000">
                                          <p:val>
                                            <p:strVal val="#ppt_x"/>
                                          </p:val>
                                        </p:tav>
                                      </p:tavLst>
                                    </p:anim>
                                    <p:anim calcmode="lin" valueType="num">
                                      <p:cBhvr additive="base">
                                        <p:cTn id="8" dur="500" fill="hold"/>
                                        <p:tgtEl>
                                          <p:spTgt spid="389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8917"/>
                                        </p:tgtEl>
                                        <p:attrNameLst>
                                          <p:attrName>style.visibility</p:attrName>
                                        </p:attrNameLst>
                                      </p:cBhvr>
                                      <p:to>
                                        <p:strVal val="visible"/>
                                      </p:to>
                                    </p:set>
                                    <p:animEffect transition="in" filter="blinds(horizontal)">
                                      <p:cBhvr>
                                        <p:cTn id="13" dur="500"/>
                                        <p:tgtEl>
                                          <p:spTgt spid="38917"/>
                                        </p:tgtEl>
                                      </p:cBhvr>
                                    </p:animEffect>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nodeType="clickEffect">
                                  <p:stCondLst>
                                    <p:cond delay="0"/>
                                  </p:stCondLst>
                                  <p:childTnLst>
                                    <p:set>
                                      <p:cBhvr>
                                        <p:cTn id="17" dur="1" fill="hold">
                                          <p:stCondLst>
                                            <p:cond delay="0"/>
                                          </p:stCondLst>
                                        </p:cTn>
                                        <p:tgtEl>
                                          <p:spTgt spid="38922"/>
                                        </p:tgtEl>
                                        <p:attrNameLst>
                                          <p:attrName>style.visibility</p:attrName>
                                        </p:attrNameLst>
                                      </p:cBhvr>
                                      <p:to>
                                        <p:strVal val="visible"/>
                                      </p:to>
                                    </p:set>
                                    <p:animEffect transition="in" filter="blinds(vertical)">
                                      <p:cBhvr>
                                        <p:cTn id="18" dur="500"/>
                                        <p:tgtEl>
                                          <p:spTgt spid="38922"/>
                                        </p:tgtEl>
                                      </p:cBhvr>
                                    </p:animEffec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8919"/>
                                        </p:tgtEl>
                                        <p:attrNameLst>
                                          <p:attrName>style.visibility</p:attrName>
                                        </p:attrNameLst>
                                      </p:cBhvr>
                                      <p:to>
                                        <p:strVal val="visible"/>
                                      </p:to>
                                    </p:set>
                                    <p:animEffect transition="in" filter="blinds(horizontal)">
                                      <p:cBhvr>
                                        <p:cTn id="23" dur="500"/>
                                        <p:tgtEl>
                                          <p:spTgt spid="38919"/>
                                        </p:tgtEl>
                                      </p:cBhvr>
                                    </p:animEffect>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8932"/>
                                        </p:tgtEl>
                                        <p:attrNameLst>
                                          <p:attrName>style.visibility</p:attrName>
                                        </p:attrNameLst>
                                      </p:cBhvr>
                                      <p:to>
                                        <p:strVal val="visible"/>
                                      </p:to>
                                    </p:set>
                                    <p:anim calcmode="lin" valueType="num">
                                      <p:cBhvr additive="base">
                                        <p:cTn id="28" dur="500" fill="hold"/>
                                        <p:tgtEl>
                                          <p:spTgt spid="38932"/>
                                        </p:tgtEl>
                                        <p:attrNameLst>
                                          <p:attrName>ppt_x</p:attrName>
                                        </p:attrNameLst>
                                      </p:cBhvr>
                                      <p:tavLst>
                                        <p:tav tm="0">
                                          <p:val>
                                            <p:strVal val="0-#ppt_w/2"/>
                                          </p:val>
                                        </p:tav>
                                        <p:tav tm="100000">
                                          <p:val>
                                            <p:strVal val="#ppt_x"/>
                                          </p:val>
                                        </p:tav>
                                      </p:tavLst>
                                    </p:anim>
                                    <p:anim calcmode="lin" valueType="num">
                                      <p:cBhvr additive="base">
                                        <p:cTn id="29" dur="500" fill="hold"/>
                                        <p:tgtEl>
                                          <p:spTgt spid="389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8920"/>
                                        </p:tgtEl>
                                        <p:attrNameLst>
                                          <p:attrName>style.visibility</p:attrName>
                                        </p:attrNameLst>
                                      </p:cBhvr>
                                      <p:to>
                                        <p:strVal val="visible"/>
                                      </p:to>
                                    </p:set>
                                    <p:animEffect transition="in" filter="blinds(horizontal)">
                                      <p:cBhvr>
                                        <p:cTn id="34" dur="500"/>
                                        <p:tgtEl>
                                          <p:spTgt spid="38920"/>
                                        </p:tgtEl>
                                      </p:cBhvr>
                                    </p:animEffect>
                                  </p:childTnLst>
                                  <p:subTnLst>
                                    <p:audio>
                                      <p:cMediaNode>
                                        <p:cTn display="0" masterRel="sameClick">
                                          <p:stCondLst>
                                            <p:cond evt="begin" delay="0">
                                              <p:tn val="32"/>
                                            </p:cond>
                                          </p:stCondLst>
                                          <p:endCondLst>
                                            <p:cond evt="onStopAudio" delay="0">
                                              <p:tgtEl>
                                                <p:sldTgt/>
                                              </p:tgtEl>
                                            </p:cond>
                                          </p:endCondLst>
                                        </p:cTn>
                                        <p:tgtEl>
                                          <p:sndTgt r:embed="rId4" name="LASER.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5" fill="hold" nodeType="clickEffect">
                                  <p:stCondLst>
                                    <p:cond delay="0"/>
                                  </p:stCondLst>
                                  <p:childTnLst>
                                    <p:set>
                                      <p:cBhvr>
                                        <p:cTn id="38" dur="1" fill="hold">
                                          <p:stCondLst>
                                            <p:cond delay="0"/>
                                          </p:stCondLst>
                                        </p:cTn>
                                        <p:tgtEl>
                                          <p:spTgt spid="38923"/>
                                        </p:tgtEl>
                                        <p:attrNameLst>
                                          <p:attrName>style.visibility</p:attrName>
                                        </p:attrNameLst>
                                      </p:cBhvr>
                                      <p:to>
                                        <p:strVal val="visible"/>
                                      </p:to>
                                    </p:set>
                                    <p:animEffect transition="in" filter="blinds(vertical)">
                                      <p:cBhvr>
                                        <p:cTn id="39" dur="500"/>
                                        <p:tgtEl>
                                          <p:spTgt spid="38923"/>
                                        </p:tgtEl>
                                      </p:cBhvr>
                                    </p:animEffect>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8921"/>
                                        </p:tgtEl>
                                        <p:attrNameLst>
                                          <p:attrName>style.visibility</p:attrName>
                                        </p:attrNameLst>
                                      </p:cBhvr>
                                      <p:to>
                                        <p:strVal val="visible"/>
                                      </p:to>
                                    </p:set>
                                    <p:animEffect transition="in" filter="blinds(horizontal)">
                                      <p:cBhvr>
                                        <p:cTn id="44" dur="500"/>
                                        <p:tgtEl>
                                          <p:spTgt spid="38921"/>
                                        </p:tgtEl>
                                      </p:cBhvr>
                                    </p:animEffect>
                                  </p:childTnLst>
                                  <p:subTnLst>
                                    <p:audio>
                                      <p:cMediaNode>
                                        <p:cTn display="0" masterRel="sameClick">
                                          <p:stCondLst>
                                            <p:cond evt="begin" delay="0">
                                              <p:tn val="42"/>
                                            </p:cond>
                                          </p:stCondLst>
                                          <p:endCondLst>
                                            <p:cond evt="onStopAudio" delay="0">
                                              <p:tgtEl>
                                                <p:sldTgt/>
                                              </p:tgtEl>
                                            </p:cond>
                                          </p:endCondLst>
                                        </p:cTn>
                                        <p:tgtEl>
                                          <p:sndTgt r:embed="rId5" name="GUNSHOT.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8933"/>
                                        </p:tgtEl>
                                        <p:attrNameLst>
                                          <p:attrName>style.visibility</p:attrName>
                                        </p:attrNameLst>
                                      </p:cBhvr>
                                      <p:to>
                                        <p:strVal val="visible"/>
                                      </p:to>
                                    </p:set>
                                    <p:anim calcmode="lin" valueType="num">
                                      <p:cBhvr additive="base">
                                        <p:cTn id="49" dur="500" fill="hold"/>
                                        <p:tgtEl>
                                          <p:spTgt spid="38933"/>
                                        </p:tgtEl>
                                        <p:attrNameLst>
                                          <p:attrName>ppt_x</p:attrName>
                                        </p:attrNameLst>
                                      </p:cBhvr>
                                      <p:tavLst>
                                        <p:tav tm="0">
                                          <p:val>
                                            <p:strVal val="0-#ppt_w/2"/>
                                          </p:val>
                                        </p:tav>
                                        <p:tav tm="100000">
                                          <p:val>
                                            <p:strVal val="#ppt_x"/>
                                          </p:val>
                                        </p:tav>
                                      </p:tavLst>
                                    </p:anim>
                                    <p:anim calcmode="lin" valueType="num">
                                      <p:cBhvr additive="base">
                                        <p:cTn id="50" dur="500" fill="hold"/>
                                        <p:tgtEl>
                                          <p:spTgt spid="389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8916"/>
                                        </p:tgtEl>
                                        <p:attrNameLst>
                                          <p:attrName>style.visibility</p:attrName>
                                        </p:attrNameLst>
                                      </p:cBhvr>
                                      <p:to>
                                        <p:strVal val="visible"/>
                                      </p:to>
                                    </p:set>
                                    <p:animEffect transition="in" filter="blinds(horizontal)">
                                      <p:cBhvr>
                                        <p:cTn id="55" dur="500"/>
                                        <p:tgtEl>
                                          <p:spTgt spid="38916"/>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5" fill="hold" nodeType="clickEffect">
                                  <p:stCondLst>
                                    <p:cond delay="0"/>
                                  </p:stCondLst>
                                  <p:childTnLst>
                                    <p:set>
                                      <p:cBhvr>
                                        <p:cTn id="59" dur="1" fill="hold">
                                          <p:stCondLst>
                                            <p:cond delay="0"/>
                                          </p:stCondLst>
                                        </p:cTn>
                                        <p:tgtEl>
                                          <p:spTgt spid="38927"/>
                                        </p:tgtEl>
                                        <p:attrNameLst>
                                          <p:attrName>style.visibility</p:attrName>
                                        </p:attrNameLst>
                                      </p:cBhvr>
                                      <p:to>
                                        <p:strVal val="visible"/>
                                      </p:to>
                                    </p:set>
                                    <p:animEffect transition="in" filter="blinds(vertical)">
                                      <p:cBhvr>
                                        <p:cTn id="60" dur="500"/>
                                        <p:tgtEl>
                                          <p:spTgt spid="38927"/>
                                        </p:tgtEl>
                                      </p:cBhvr>
                                    </p:animEffect>
                                  </p:childTnLst>
                                  <p:subTnLst>
                                    <p:audio>
                                      <p:cMediaNode>
                                        <p:cTn display="0" masterRel="sameClick">
                                          <p:stCondLst>
                                            <p:cond evt="begin" delay="0">
                                              <p:tn val="58"/>
                                            </p:cond>
                                          </p:stCondLst>
                                          <p:endCondLst>
                                            <p:cond evt="onStopAudio" delay="0">
                                              <p:tgtEl>
                                                <p:sldTgt/>
                                              </p:tgtEl>
                                            </p:cond>
                                          </p:endCondLst>
                                        </p:cTn>
                                        <p:tgtEl>
                                          <p:sndTgt r:embed="rId3" name="WHOOSH.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8924"/>
                                        </p:tgtEl>
                                        <p:attrNameLst>
                                          <p:attrName>style.visibility</p:attrName>
                                        </p:attrNameLst>
                                      </p:cBhvr>
                                      <p:to>
                                        <p:strVal val="visible"/>
                                      </p:to>
                                    </p:set>
                                    <p:animEffect transition="in" filter="blinds(horizontal)">
                                      <p:cBhvr>
                                        <p:cTn id="65" dur="500"/>
                                        <p:tgtEl>
                                          <p:spTgt spid="38924"/>
                                        </p:tgtEl>
                                      </p:cBhvr>
                                    </p:animEffect>
                                  </p:childTnLst>
                                  <p:subTnLst>
                                    <p:audio>
                                      <p:cMediaNode>
                                        <p:cTn display="0" masterRel="sameClick">
                                          <p:stCondLst>
                                            <p:cond evt="begin" delay="0">
                                              <p:tn val="63"/>
                                            </p:cond>
                                          </p:stCondLst>
                                          <p:endCondLst>
                                            <p:cond evt="onStopAudio" delay="0">
                                              <p:tgtEl>
                                                <p:sldTgt/>
                                              </p:tgtEl>
                                            </p:cond>
                                          </p:endCondLst>
                                        </p:cTn>
                                        <p:tgtEl>
                                          <p:sndTgt r:embed="rId5" name="GUNSHOT.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38934"/>
                                        </p:tgtEl>
                                        <p:attrNameLst>
                                          <p:attrName>style.visibility</p:attrName>
                                        </p:attrNameLst>
                                      </p:cBhvr>
                                      <p:to>
                                        <p:strVal val="visible"/>
                                      </p:to>
                                    </p:set>
                                    <p:anim calcmode="lin" valueType="num">
                                      <p:cBhvr additive="base">
                                        <p:cTn id="70" dur="500" fill="hold"/>
                                        <p:tgtEl>
                                          <p:spTgt spid="38934"/>
                                        </p:tgtEl>
                                        <p:attrNameLst>
                                          <p:attrName>ppt_x</p:attrName>
                                        </p:attrNameLst>
                                      </p:cBhvr>
                                      <p:tavLst>
                                        <p:tav tm="0">
                                          <p:val>
                                            <p:strVal val="0-#ppt_w/2"/>
                                          </p:val>
                                        </p:tav>
                                        <p:tav tm="100000">
                                          <p:val>
                                            <p:strVal val="#ppt_x"/>
                                          </p:val>
                                        </p:tav>
                                      </p:tavLst>
                                    </p:anim>
                                    <p:anim calcmode="lin" valueType="num">
                                      <p:cBhvr additive="base">
                                        <p:cTn id="71" dur="500" fill="hold"/>
                                        <p:tgtEl>
                                          <p:spTgt spid="3893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8925"/>
                                        </p:tgtEl>
                                        <p:attrNameLst>
                                          <p:attrName>style.visibility</p:attrName>
                                        </p:attrNameLst>
                                      </p:cBhvr>
                                      <p:to>
                                        <p:strVal val="visible"/>
                                      </p:to>
                                    </p:set>
                                    <p:animEffect transition="in" filter="blinds(horizontal)">
                                      <p:cBhvr>
                                        <p:cTn id="76" dur="500"/>
                                        <p:tgtEl>
                                          <p:spTgt spid="38925"/>
                                        </p:tgtEl>
                                      </p:cBhvr>
                                    </p:animEffect>
                                  </p:childTnLst>
                                  <p:subTnLst>
                                    <p:audio>
                                      <p:cMediaNode>
                                        <p:cTn display="0" masterRel="sameClick">
                                          <p:stCondLst>
                                            <p:cond evt="begin" delay="0">
                                              <p:tn val="74"/>
                                            </p:cond>
                                          </p:stCondLst>
                                          <p:endCondLst>
                                            <p:cond evt="onStopAudio" delay="0">
                                              <p:tgtEl>
                                                <p:sldTgt/>
                                              </p:tgtEl>
                                            </p:cond>
                                          </p:endCondLst>
                                        </p:cTn>
                                        <p:tgtEl>
                                          <p:sndTgt r:embed="rId4" name="LASER.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8926"/>
                                        </p:tgtEl>
                                        <p:attrNameLst>
                                          <p:attrName>style.visibility</p:attrName>
                                        </p:attrNameLst>
                                      </p:cBhvr>
                                      <p:to>
                                        <p:strVal val="visible"/>
                                      </p:to>
                                    </p:set>
                                    <p:animEffect transition="in" filter="blinds(horizontal)">
                                      <p:cBhvr>
                                        <p:cTn id="81" dur="500"/>
                                        <p:tgtEl>
                                          <p:spTgt spid="38926"/>
                                        </p:tgtEl>
                                      </p:cBhvr>
                                    </p:animEffect>
                                  </p:childTnLst>
                                  <p:subTnLst>
                                    <p:audio>
                                      <p:cMediaNode>
                                        <p:cTn display="0" masterRel="sameClick">
                                          <p:stCondLst>
                                            <p:cond evt="begin" delay="0">
                                              <p:tn val="79"/>
                                            </p:cond>
                                          </p:stCondLst>
                                          <p:endCondLst>
                                            <p:cond evt="onStopAudio" delay="0">
                                              <p:tgtEl>
                                                <p:sldTgt/>
                                              </p:tgtEl>
                                            </p:cond>
                                          </p:endCondLst>
                                        </p:cTn>
                                        <p:tgtEl>
                                          <p:sndTgt r:embed="rId7" name="PROJCTOR.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38935"/>
                                        </p:tgtEl>
                                        <p:attrNameLst>
                                          <p:attrName>style.visibility</p:attrName>
                                        </p:attrNameLst>
                                      </p:cBhvr>
                                      <p:to>
                                        <p:strVal val="visible"/>
                                      </p:to>
                                    </p:set>
                                    <p:animEffect transition="in" filter="blinds(horizontal)">
                                      <p:cBhvr>
                                        <p:cTn id="86" dur="500"/>
                                        <p:tgtEl>
                                          <p:spTgt spid="38935"/>
                                        </p:tgtEl>
                                      </p:cBhvr>
                                    </p:animEffect>
                                  </p:childTnLst>
                                  <p:subTnLst>
                                    <p:audio>
                                      <p:cMediaNode>
                                        <p:cTn display="0" masterRel="sameClick">
                                          <p:stCondLst>
                                            <p:cond evt="begin" delay="0">
                                              <p:tn val="84"/>
                                            </p:cond>
                                          </p:stCondLst>
                                          <p:endCondLst>
                                            <p:cond evt="onStopAudio" delay="0">
                                              <p:tgtEl>
                                                <p:sldTgt/>
                                              </p:tgtEl>
                                            </p:cond>
                                          </p:endCondLst>
                                        </p:cTn>
                                        <p:tgtEl>
                                          <p:sndTgt r:embed="rId3" name="WHOOSH.WAV"/>
                                        </p:tgtEl>
                                      </p:cMediaNode>
                                    </p:audio>
                                  </p:sub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38915"/>
                                        </p:tgtEl>
                                        <p:attrNameLst>
                                          <p:attrName>style.visibility</p:attrName>
                                        </p:attrNameLst>
                                      </p:cBhvr>
                                      <p:to>
                                        <p:strVal val="visible"/>
                                      </p:to>
                                    </p:set>
                                    <p:animEffect transition="in" filter="box(out)">
                                      <p:cBhvr>
                                        <p:cTn id="95" dur="500"/>
                                        <p:tgtEl>
                                          <p:spTgt spid="38915"/>
                                        </p:tgtEl>
                                      </p:cBhvr>
                                    </p:animEffect>
                                  </p:childTnLst>
                                  <p:subTnLst>
                                    <p:audio>
                                      <p:cMediaNode>
                                        <p:cTn display="0" masterRel="sameClick">
                                          <p:stCondLst>
                                            <p:cond evt="begin" delay="0">
                                              <p:tn val="93"/>
                                            </p:cond>
                                          </p:stCondLst>
                                          <p:endCondLst>
                                            <p:cond evt="onStopAudio" delay="0">
                                              <p:tgtEl>
                                                <p:sldTgt/>
                                              </p:tgtEl>
                                            </p:cond>
                                          </p:endCondLst>
                                        </p:cTn>
                                        <p:tgtEl>
                                          <p:sndTgt r:embed="rId3" name="WHOOSH.WAV"/>
                                        </p:tgtEl>
                                      </p:cMediaNode>
                                    </p:audio>
                                  </p:subTnLst>
                                </p:cTn>
                              </p:par>
                            </p:childTnLst>
                          </p:cTn>
                        </p:par>
                      </p:childTnLst>
                    </p:cTn>
                  </p:par>
                  <p:par>
                    <p:cTn id="96" fill="hold">
                      <p:stCondLst>
                        <p:cond delay="indefinite"/>
                      </p:stCondLst>
                      <p:childTnLst>
                        <p:par>
                          <p:cTn id="97" fill="hold">
                            <p:stCondLst>
                              <p:cond delay="0"/>
                            </p:stCondLst>
                            <p:childTnLst>
                              <p:par>
                                <p:cTn id="98" presetID="3" presetClass="entr" presetSubtype="5" fill="hold" nodeType="clickEffect">
                                  <p:stCondLst>
                                    <p:cond delay="0"/>
                                  </p:stCondLst>
                                  <p:childTnLst>
                                    <p:set>
                                      <p:cBhvr>
                                        <p:cTn id="99" dur="1" fill="hold">
                                          <p:stCondLst>
                                            <p:cond delay="0"/>
                                          </p:stCondLst>
                                        </p:cTn>
                                        <p:tgtEl>
                                          <p:spTgt spid="38928"/>
                                        </p:tgtEl>
                                        <p:attrNameLst>
                                          <p:attrName>style.visibility</p:attrName>
                                        </p:attrNameLst>
                                      </p:cBhvr>
                                      <p:to>
                                        <p:strVal val="visible"/>
                                      </p:to>
                                    </p:set>
                                    <p:animEffect transition="in" filter="blinds(vertical)">
                                      <p:cBhvr>
                                        <p:cTn id="100" dur="500"/>
                                        <p:tgtEl>
                                          <p:spTgt spid="38928"/>
                                        </p:tgtEl>
                                      </p:cBhvr>
                                    </p:animEffect>
                                  </p:childTnLst>
                                  <p:subTnLst>
                                    <p:audio>
                                      <p:cMediaNode>
                                        <p:cTn display="0" masterRel="sameClick">
                                          <p:stCondLst>
                                            <p:cond evt="begin" delay="0">
                                              <p:tn val="98"/>
                                            </p:cond>
                                          </p:stCondLst>
                                          <p:endCondLst>
                                            <p:cond evt="onStopAudio" delay="0">
                                              <p:tgtEl>
                                                <p:sldTgt/>
                                              </p:tgtEl>
                                            </p:cond>
                                          </p:endCondLst>
                                        </p:cTn>
                                        <p:tgtEl>
                                          <p:sndTgt r:embed="rId3" name="WHOOSH.WAV"/>
                                        </p:tgtEl>
                                      </p:cMediaNode>
                                    </p:audio>
                                  </p:subTnLst>
                                </p:cTn>
                              </p:par>
                            </p:childTnLst>
                          </p:cTn>
                        </p:par>
                      </p:childTnLst>
                    </p:cTn>
                  </p:par>
                  <p:par>
                    <p:cTn id="101" fill="hold">
                      <p:stCondLst>
                        <p:cond delay="indefinite"/>
                      </p:stCondLst>
                      <p:childTnLst>
                        <p:par>
                          <p:cTn id="102" fill="hold">
                            <p:stCondLst>
                              <p:cond delay="0"/>
                            </p:stCondLst>
                            <p:childTnLst>
                              <p:par>
                                <p:cTn id="103" presetID="3" presetClass="entr" presetSubtype="5" fill="hold" nodeType="clickEffect">
                                  <p:stCondLst>
                                    <p:cond delay="0"/>
                                  </p:stCondLst>
                                  <p:childTnLst>
                                    <p:set>
                                      <p:cBhvr>
                                        <p:cTn id="104" dur="1" fill="hold">
                                          <p:stCondLst>
                                            <p:cond delay="0"/>
                                          </p:stCondLst>
                                        </p:cTn>
                                        <p:tgtEl>
                                          <p:spTgt spid="38929"/>
                                        </p:tgtEl>
                                        <p:attrNameLst>
                                          <p:attrName>style.visibility</p:attrName>
                                        </p:attrNameLst>
                                      </p:cBhvr>
                                      <p:to>
                                        <p:strVal val="visible"/>
                                      </p:to>
                                    </p:set>
                                    <p:animEffect transition="in" filter="blinds(vertical)">
                                      <p:cBhvr>
                                        <p:cTn id="105" dur="500"/>
                                        <p:tgtEl>
                                          <p:spTgt spid="38929"/>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5" fill="hold" nodeType="clickEffect">
                                  <p:stCondLst>
                                    <p:cond delay="0"/>
                                  </p:stCondLst>
                                  <p:childTnLst>
                                    <p:set>
                                      <p:cBhvr>
                                        <p:cTn id="109" dur="1" fill="hold">
                                          <p:stCondLst>
                                            <p:cond delay="0"/>
                                          </p:stCondLst>
                                        </p:cTn>
                                        <p:tgtEl>
                                          <p:spTgt spid="38931"/>
                                        </p:tgtEl>
                                        <p:attrNameLst>
                                          <p:attrName>style.visibility</p:attrName>
                                        </p:attrNameLst>
                                      </p:cBhvr>
                                      <p:to>
                                        <p:strVal val="visible"/>
                                      </p:to>
                                    </p:set>
                                    <p:animEffect transition="in" filter="blinds(vertical)">
                                      <p:cBhvr>
                                        <p:cTn id="110" dur="500"/>
                                        <p:tgtEl>
                                          <p:spTgt spid="38931"/>
                                        </p:tgtEl>
                                      </p:cBhvr>
                                    </p:animEffect>
                                  </p:childTnLst>
                                  <p:subTnLst>
                                    <p:audio>
                                      <p:cMediaNode>
                                        <p:cTn display="0" masterRel="sameClick">
                                          <p:stCondLst>
                                            <p:cond evt="begin" delay="0">
                                              <p:tn val="108"/>
                                            </p:cond>
                                          </p:stCondLst>
                                          <p:endCondLst>
                                            <p:cond evt="onStopAudio" delay="0">
                                              <p:tgtEl>
                                                <p:sldTgt/>
                                              </p:tgtEl>
                                            </p:cond>
                                          </p:endCondLst>
                                        </p:cTn>
                                        <p:tgtEl>
                                          <p:sndTgt r:embed="rId3" name="WHOOSH.WAV"/>
                                        </p:tgtEl>
                                      </p:cMediaNode>
                                    </p:audio>
                                  </p:sub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38936"/>
                                        </p:tgtEl>
                                        <p:attrNameLst>
                                          <p:attrName>style.visibility</p:attrName>
                                        </p:attrNameLst>
                                      </p:cBhvr>
                                      <p:to>
                                        <p:strVal val="visible"/>
                                      </p:to>
                                    </p:set>
                                    <p:animEffect transition="in" filter="blinds(horizontal)">
                                      <p:cBhvr>
                                        <p:cTn id="115" dur="500"/>
                                        <p:tgtEl>
                                          <p:spTgt spid="38936"/>
                                        </p:tgtEl>
                                      </p:cBhvr>
                                    </p:animEffect>
                                  </p:childTnLst>
                                  <p:subTnLst>
                                    <p:audio>
                                      <p:cMediaNode>
                                        <p:cTn display="0" masterRel="sameClick">
                                          <p:stCondLst>
                                            <p:cond evt="begin" delay="0">
                                              <p:tn val="113"/>
                                            </p:cond>
                                          </p:stCondLst>
                                          <p:endCondLst>
                                            <p:cond evt="onStopAudio" delay="0">
                                              <p:tgtEl>
                                                <p:sldTgt/>
                                              </p:tgtEl>
                                            </p:cond>
                                          </p:endCondLst>
                                        </p:cTn>
                                        <p:tgtEl>
                                          <p:sndTgt r:embed="rId8" name="CASHREG.WAV"/>
                                        </p:tgtEl>
                                      </p:cMediaNode>
                                    </p:audio>
                                  </p:sub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38914"/>
                                        </p:tgtEl>
                                        <p:attrNameLst>
                                          <p:attrName>style.visibility</p:attrName>
                                        </p:attrNameLst>
                                      </p:cBhvr>
                                      <p:to>
                                        <p:strVal val="visible"/>
                                      </p:to>
                                    </p:set>
                                    <p:anim calcmode="lin" valueType="num">
                                      <p:cBhvr additive="base">
                                        <p:cTn id="120" dur="500" fill="hold"/>
                                        <p:tgtEl>
                                          <p:spTgt spid="38914"/>
                                        </p:tgtEl>
                                        <p:attrNameLst>
                                          <p:attrName>ppt_x</p:attrName>
                                        </p:attrNameLst>
                                      </p:cBhvr>
                                      <p:tavLst>
                                        <p:tav tm="0">
                                          <p:val>
                                            <p:strVal val="0-#ppt_w/2"/>
                                          </p:val>
                                        </p:tav>
                                        <p:tav tm="100000">
                                          <p:val>
                                            <p:strVal val="#ppt_x"/>
                                          </p:val>
                                        </p:tav>
                                      </p:tavLst>
                                    </p:anim>
                                    <p:anim calcmode="lin" valueType="num">
                                      <p:cBhvr additive="base">
                                        <p:cTn id="121" dur="500" fill="hold"/>
                                        <p:tgtEl>
                                          <p:spTgt spid="389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5" grpId="0" animBg="1" autoUpdateAnimBg="0"/>
      <p:bldP spid="38916" grpId="0" animBg="1" autoUpdateAnimBg="0"/>
      <p:bldP spid="38917" grpId="0" animBg="1" autoUpdateAnimBg="0"/>
      <p:bldP spid="38918" grpId="0" animBg="1" autoUpdateAnimBg="0"/>
      <p:bldP spid="38919" grpId="0" animBg="1" autoUpdateAnimBg="0"/>
      <p:bldP spid="38920" grpId="0" animBg="1" autoUpdateAnimBg="0"/>
      <p:bldP spid="38921" grpId="0" animBg="1" autoUpdateAnimBg="0"/>
      <p:bldP spid="38924" grpId="0" animBg="1" autoUpdateAnimBg="0"/>
      <p:bldP spid="38925" grpId="0" animBg="1"/>
      <p:bldP spid="38926" grpId="0" autoUpdateAnimBg="0"/>
      <p:bldP spid="38932" grpId="0" animBg="1" autoUpdateAnimBg="0"/>
      <p:bldP spid="38933" grpId="0" animBg="1" autoUpdateAnimBg="0"/>
      <p:bldP spid="38934" grpId="0" animBg="1" autoUpdateAnimBg="0"/>
      <p:bldP spid="38935" grpId="0" animBg="1" autoUpdateAnimBg="0"/>
      <p:bldP spid="38936"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37FB79B-9EEE-466A-80CE-283A498C3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9480" y="1253696"/>
            <a:ext cx="4862520" cy="4647503"/>
          </a:xfrm>
          <a:prstGeom prst="rect">
            <a:avLst/>
          </a:prstGeom>
        </p:spPr>
      </p:pic>
      <p:sp>
        <p:nvSpPr>
          <p:cNvPr id="4" name="Rectangle 2">
            <a:extLst>
              <a:ext uri="{FF2B5EF4-FFF2-40B4-BE49-F238E27FC236}">
                <a16:creationId xmlns:a16="http://schemas.microsoft.com/office/drawing/2014/main" xmlns="" id="{BF41576D-FC37-41E0-B3C5-720B10B764A3}"/>
              </a:ext>
            </a:extLst>
          </p:cNvPr>
          <p:cNvSpPr>
            <a:spLocks noGrp="1" noChangeArrowheads="1"/>
          </p:cNvSpPr>
          <p:nvPr>
            <p:ph type="title"/>
          </p:nvPr>
        </p:nvSpPr>
        <p:spPr/>
        <p:txBody>
          <a:bodyPr>
            <a:normAutofit/>
          </a:bodyPr>
          <a:lstStyle/>
          <a:p>
            <a:pPr eaLnBrk="1" hangingPunct="1">
              <a:defRPr/>
            </a:pPr>
            <a:r>
              <a:rPr lang="th-TH" altLang="th-TH"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ข้อคิดเบื้องต้นที่น่าสนใจ</a:t>
            </a:r>
            <a:endParaRPr lang="en-US" altLang="th-TH"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Rectangle 3">
            <a:extLst>
              <a:ext uri="{FF2B5EF4-FFF2-40B4-BE49-F238E27FC236}">
                <a16:creationId xmlns:a16="http://schemas.microsoft.com/office/drawing/2014/main" xmlns="" id="{BFDABBC4-073E-40D8-866E-54777CF84A1F}"/>
              </a:ext>
            </a:extLst>
          </p:cNvPr>
          <p:cNvSpPr txBox="1">
            <a:spLocks noChangeArrowheads="1"/>
          </p:cNvSpPr>
          <p:nvPr/>
        </p:nvSpPr>
        <p:spPr>
          <a:xfrm>
            <a:off x="348006" y="1975945"/>
            <a:ext cx="8707342" cy="3559615"/>
          </a:xfrm>
          <a:prstGeom prst="rect">
            <a:avLst/>
          </a:prstGeom>
          <a:no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Clr>
                <a:srgbClr val="A50021"/>
              </a:buClr>
              <a:buFontTx/>
              <a:buNone/>
              <a:defRPr/>
            </a:pPr>
            <a:endParaRPr lang="th-TH" sz="1600" b="1"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Clr>
                <a:srgbClr val="A50021"/>
              </a:buClr>
              <a:buFontTx/>
              <a:buNone/>
              <a:defRPr/>
            </a:pPr>
            <a:r>
              <a:rPr lang="en-US" sz="2600" b="1" dirty="0">
                <a:solidFill>
                  <a:srgbClr val="000099"/>
                </a:solidFill>
                <a:latin typeface="Tahoma" panose="020B0604030504040204" pitchFamily="34" charset="0"/>
                <a:ea typeface="Tahoma" panose="020B0604030504040204" pitchFamily="34" charset="0"/>
                <a:cs typeface="Tahoma" panose="020B0604030504040204" pitchFamily="34" charset="0"/>
              </a:rPr>
              <a:t>“We can't solve problems </a:t>
            </a:r>
            <a:r>
              <a:rPr lang="th-TH" sz="26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sz="2600" b="1" dirty="0">
                <a:solidFill>
                  <a:srgbClr val="000099"/>
                </a:solidFill>
                <a:latin typeface="Tahoma" panose="020B0604030504040204" pitchFamily="34" charset="0"/>
                <a:ea typeface="Tahoma" panose="020B0604030504040204" pitchFamily="34" charset="0"/>
                <a:cs typeface="Tahoma" panose="020B0604030504040204" pitchFamily="34" charset="0"/>
              </a:rPr>
              <a:t>by using the same kind of thinking we used, </a:t>
            </a:r>
            <a:r>
              <a:rPr lang="th-TH" sz="26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sz="2600" b="1" dirty="0">
                <a:solidFill>
                  <a:srgbClr val="000099"/>
                </a:solidFill>
                <a:latin typeface="Tahoma" panose="020B0604030504040204" pitchFamily="34" charset="0"/>
                <a:ea typeface="Tahoma" panose="020B0604030504040204" pitchFamily="34" charset="0"/>
                <a:cs typeface="Tahoma" panose="020B0604030504040204" pitchFamily="34" charset="0"/>
              </a:rPr>
              <a:t>when we created them</a:t>
            </a:r>
            <a:r>
              <a:rPr lang="en-US" sz="1700" b="1" dirty="0">
                <a:solidFill>
                  <a:srgbClr val="000099"/>
                </a:solidFill>
                <a:latin typeface="Tahoma" panose="020B0604030504040204" pitchFamily="34" charset="0"/>
                <a:ea typeface="Tahoma" panose="020B0604030504040204" pitchFamily="34" charset="0"/>
                <a:cs typeface="Tahoma" panose="020B0604030504040204" pitchFamily="34" charset="0"/>
              </a:rPr>
              <a:t>.” </a:t>
            </a:r>
            <a:endParaRPr lang="th-TH" sz="1700" b="1"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Clr>
                <a:srgbClr val="A50021"/>
              </a:buClr>
              <a:buFontTx/>
              <a:buNone/>
              <a:defRPr/>
            </a:pPr>
            <a:endParaRPr lang="en-US" sz="1600" b="1"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a:lnSpc>
                <a:spcPct val="110000"/>
              </a:lnSpc>
              <a:buClr>
                <a:srgbClr val="A50021"/>
              </a:buClr>
              <a:buFontTx/>
              <a:buNone/>
              <a:defRPr/>
            </a:pPr>
            <a:r>
              <a:rPr lang="en-US" sz="1600" dirty="0">
                <a:solidFill>
                  <a:srgbClr val="000099"/>
                </a:solidFill>
                <a:latin typeface="Tahoma" panose="020B0604030504040204" pitchFamily="34" charset="0"/>
                <a:ea typeface="Tahoma" panose="020B0604030504040204" pitchFamily="34" charset="0"/>
                <a:cs typeface="Tahoma" panose="020B0604030504040204" pitchFamily="34" charset="0"/>
              </a:rPr>
              <a:t>Albert Einstein</a:t>
            </a:r>
            <a:r>
              <a:rPr lang="th-TH" sz="1600"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GB" sz="1600" dirty="0">
                <a:solidFill>
                  <a:srgbClr val="000099"/>
                </a:solidFill>
                <a:latin typeface="Tahoma" panose="020B0604030504040204" pitchFamily="34" charset="0"/>
                <a:ea typeface="Tahoma" panose="020B0604030504040204" pitchFamily="34" charset="0"/>
                <a:cs typeface="Tahoma" panose="020B0604030504040204" pitchFamily="34" charset="0"/>
              </a:rPr>
              <a:t>(</a:t>
            </a:r>
            <a:r>
              <a:rPr lang="en-US" sz="1600" dirty="0">
                <a:solidFill>
                  <a:srgbClr val="000099"/>
                </a:solidFill>
                <a:latin typeface="Tahoma" panose="020B0604030504040204" pitchFamily="34" charset="0"/>
                <a:ea typeface="Tahoma" panose="020B0604030504040204" pitchFamily="34" charset="0"/>
                <a:cs typeface="Tahoma" panose="020B0604030504040204" pitchFamily="34" charset="0"/>
              </a:rPr>
              <a:t>1879-1950) </a:t>
            </a:r>
          </a:p>
          <a:p>
            <a:pPr marL="0" indent="0">
              <a:lnSpc>
                <a:spcPct val="110000"/>
              </a:lnSpc>
              <a:buClr>
                <a:srgbClr val="A50021"/>
              </a:buClr>
              <a:buNone/>
              <a:defRPr/>
            </a:pPr>
            <a:r>
              <a:rPr lang="en-US" sz="1600" dirty="0">
                <a:solidFill>
                  <a:srgbClr val="C00000"/>
                </a:solidFill>
                <a:latin typeface="Tahoma" charset="-34"/>
              </a:rPr>
              <a:t>German born American physicist who developed                                                                                                         the special and general theories of relativity. </a:t>
            </a:r>
          </a:p>
          <a:p>
            <a:pPr>
              <a:lnSpc>
                <a:spcPct val="110000"/>
              </a:lnSpc>
              <a:buClr>
                <a:srgbClr val="A50021"/>
              </a:buClr>
              <a:buFontTx/>
              <a:buNone/>
              <a:defRPr/>
            </a:pPr>
            <a:r>
              <a:rPr lang="en-US" sz="1600" dirty="0">
                <a:solidFill>
                  <a:srgbClr val="000099"/>
                </a:solidFill>
                <a:latin typeface="Tahoma" panose="020B0604030504040204" pitchFamily="34" charset="0"/>
                <a:ea typeface="Tahoma" panose="020B0604030504040204" pitchFamily="34" charset="0"/>
                <a:cs typeface="Tahoma" panose="020B0604030504040204" pitchFamily="34" charset="0"/>
              </a:rPr>
              <a:t>                                                                                       </a:t>
            </a:r>
          </a:p>
          <a:p>
            <a:pPr>
              <a:lnSpc>
                <a:spcPct val="110000"/>
              </a:lnSpc>
              <a:buFontTx/>
              <a:buNone/>
              <a:defRPr/>
            </a:pPr>
            <a:r>
              <a:rPr lang="en-US" sz="1600" dirty="0">
                <a:solidFill>
                  <a:srgbClr val="000099"/>
                </a:solidFill>
                <a:latin typeface="Tahoma" panose="020B0604030504040204" pitchFamily="34" charset="0"/>
                <a:ea typeface="Tahoma" panose="020B0604030504040204" pitchFamily="34" charset="0"/>
                <a:cs typeface="Tahoma" panose="020B0604030504040204" pitchFamily="34" charset="0"/>
              </a:rPr>
              <a:t>Nobel Prize for Physics in 1921. </a:t>
            </a:r>
            <a:endParaRPr lang="en-US" sz="1600" i="1"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2" name="Date Placeholder 1">
            <a:extLst>
              <a:ext uri="{FF2B5EF4-FFF2-40B4-BE49-F238E27FC236}">
                <a16:creationId xmlns:a16="http://schemas.microsoft.com/office/drawing/2014/main" xmlns="" id="{326A8BD5-4974-40B7-AEC5-8FC0200861F7}"/>
              </a:ext>
            </a:extLst>
          </p:cNvPr>
          <p:cNvSpPr>
            <a:spLocks noGrp="1"/>
          </p:cNvSpPr>
          <p:nvPr>
            <p:ph type="dt" sz="half" idx="10"/>
          </p:nvPr>
        </p:nvSpPr>
        <p:spPr/>
        <p:txBody>
          <a:bodyPr/>
          <a:lstStyle/>
          <a:p>
            <a:fld id="{E6A54F01-EDE4-43C8-882E-8F8A30996AEE}" type="datetime1">
              <a:rPr lang="th-TH" smtClean="0"/>
              <a:t>13/06/61</a:t>
            </a:fld>
            <a:endParaRPr lang="en-US" dirty="0"/>
          </a:p>
        </p:txBody>
      </p:sp>
      <p:sp>
        <p:nvSpPr>
          <p:cNvPr id="3" name="Footer Placeholder 2">
            <a:extLst>
              <a:ext uri="{FF2B5EF4-FFF2-40B4-BE49-F238E27FC236}">
                <a16:creationId xmlns:a16="http://schemas.microsoft.com/office/drawing/2014/main" xmlns="" id="{3A82458D-4BFA-4E25-92CD-B07FDB167D24}"/>
              </a:ext>
            </a:extLst>
          </p:cNvPr>
          <p:cNvSpPr>
            <a:spLocks noGrp="1"/>
          </p:cNvSpPr>
          <p:nvPr>
            <p:ph type="ftr" sz="quarter" idx="11"/>
          </p:nvPr>
        </p:nvSpPr>
        <p:spPr/>
        <p:txBody>
          <a:bodyPr/>
          <a:lstStyle/>
          <a:p>
            <a:r>
              <a:rPr lang="th-TH" dirty="0"/>
              <a:t>การวางแผนและการบริหารโครงการ : </a:t>
            </a:r>
            <a:r>
              <a:rPr lang="th-TH" dirty="0" smtClean="0"/>
              <a:t>รศ.ดร.</a:t>
            </a:r>
            <a:r>
              <a:rPr lang="th-TH" dirty="0"/>
              <a:t>ปกรณ์ ปรียากร</a:t>
            </a:r>
            <a:endParaRPr lang="en-US" dirty="0"/>
          </a:p>
        </p:txBody>
      </p:sp>
      <p:sp>
        <p:nvSpPr>
          <p:cNvPr id="7" name="Slide Number Placeholder 6">
            <a:extLst>
              <a:ext uri="{FF2B5EF4-FFF2-40B4-BE49-F238E27FC236}">
                <a16:creationId xmlns:a16="http://schemas.microsoft.com/office/drawing/2014/main" xmlns="" id="{28321BCA-F5FF-428D-B5A8-8B7EB1B8898E}"/>
              </a:ext>
            </a:extLst>
          </p:cNvPr>
          <p:cNvSpPr>
            <a:spLocks noGrp="1"/>
          </p:cNvSpPr>
          <p:nvPr>
            <p:ph type="sldNum" sz="quarter" idx="12"/>
          </p:nvPr>
        </p:nvSpPr>
        <p:spPr/>
        <p:txBody>
          <a:bodyPr/>
          <a:lstStyle/>
          <a:p>
            <a:fld id="{C282B086-F66A-4C26-BA61-410FF86DE88D}" type="slidenum">
              <a:rPr lang="en-US" smtClean="0"/>
              <a:t>4</a:t>
            </a:fld>
            <a:endParaRPr lang="en-US" dirty="0"/>
          </a:p>
        </p:txBody>
      </p:sp>
    </p:spTree>
    <p:extLst>
      <p:ext uri="{BB962C8B-B14F-4D97-AF65-F5344CB8AC3E}">
        <p14:creationId xmlns:p14="http://schemas.microsoft.com/office/powerpoint/2010/main" val="1668962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xmlns="" id="{A972BCD1-E2CE-4CCE-9091-E355498EFF1E}"/>
              </a:ext>
            </a:extLst>
          </p:cNvPr>
          <p:cNvSpPr txBox="1">
            <a:spLocks noChangeArrowheads="1"/>
          </p:cNvSpPr>
          <p:nvPr/>
        </p:nvSpPr>
        <p:spPr bwMode="auto">
          <a:xfrm>
            <a:off x="1992313" y="188914"/>
            <a:ext cx="8369300" cy="5863144"/>
          </a:xfrm>
          <a:prstGeom prst="rect">
            <a:avLst/>
          </a:prstGeom>
          <a:solidFill>
            <a:srgbClr val="CCFFFF"/>
          </a:solidFill>
          <a:ln>
            <a:noFill/>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nSpc>
                <a:spcPts val="3000"/>
              </a:lnSpc>
              <a:spcBef>
                <a:spcPct val="50000"/>
              </a:spcBef>
              <a:buClrTx/>
              <a:buNone/>
            </a:pPr>
            <a:r>
              <a:rPr lang="th-TH" altLang="th-TH" dirty="0"/>
              <a:t>ความคิดสร้างสรรค์ ความคิดสร้างสรรค์ความคิดสร้างสรรค์ ความคิดสร้างสรรค์ ความคิดสร้างสรรค์ความคิดสร้างสรรค์  ความคิดสร้างสรรค์ ความคิดสร้างสรรค์ความคิดสร้างสรรค์  ความคิดสร้างสรรค์ความคิดสร้างสรรค์ ความคิดสร้างสรรค์ ความคิดสร้างสรรค์ ความคิดสร้างสรรค์ความคิดสร้างสรรค์ ความคิดสร้างสรรค์ ความคิดสร้างสรรค์ความคิดสร้างสรรค์ ความคิดสร้างสรรค์ ความคิดสร้างสรรค์ความคิดสร้างสรรค์ ความคิดสร้างสรรค์ความคิดสร้างสรรค์ ความคิดสร้างสรรค์ความคิดสร้างสรรค์</a:t>
            </a:r>
            <a:r>
              <a:rPr lang="th-TH" altLang="th-TH" dirty="0">
                <a:latin typeface="Garamond" panose="02020404030301010803" pitchFamily="18" charset="0"/>
              </a:rPr>
              <a:t>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ความคิดสร้างสรรค์</a:t>
            </a:r>
          </a:p>
        </p:txBody>
      </p:sp>
      <p:sp>
        <p:nvSpPr>
          <p:cNvPr id="39939" name="Text Box 3">
            <a:extLst>
              <a:ext uri="{FF2B5EF4-FFF2-40B4-BE49-F238E27FC236}">
                <a16:creationId xmlns:a16="http://schemas.microsoft.com/office/drawing/2014/main" xmlns="" id="{7FE06CC4-D6F9-4D2D-BF3F-0512F0652DFE}"/>
              </a:ext>
            </a:extLst>
          </p:cNvPr>
          <p:cNvSpPr txBox="1">
            <a:spLocks noChangeArrowheads="1"/>
          </p:cNvSpPr>
          <p:nvPr/>
        </p:nvSpPr>
        <p:spPr bwMode="auto">
          <a:xfrm>
            <a:off x="8382000" y="3124201"/>
            <a:ext cx="1066800" cy="5191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dirty="0">
                <a:solidFill>
                  <a:srgbClr val="FFFFFF"/>
                </a:solidFill>
              </a:rPr>
              <a:t>ปรับ</a:t>
            </a:r>
          </a:p>
        </p:txBody>
      </p:sp>
      <p:sp>
        <p:nvSpPr>
          <p:cNvPr id="39940" name="Text Box 4">
            <a:extLst>
              <a:ext uri="{FF2B5EF4-FFF2-40B4-BE49-F238E27FC236}">
                <a16:creationId xmlns:a16="http://schemas.microsoft.com/office/drawing/2014/main" xmlns="" id="{E91590C7-9F84-4895-8A0F-FB5A2D3DFA8F}"/>
              </a:ext>
            </a:extLst>
          </p:cNvPr>
          <p:cNvSpPr txBox="1">
            <a:spLocks noChangeArrowheads="1"/>
          </p:cNvSpPr>
          <p:nvPr/>
        </p:nvSpPr>
        <p:spPr bwMode="auto">
          <a:xfrm>
            <a:off x="3733800" y="228600"/>
            <a:ext cx="4876800" cy="528638"/>
          </a:xfrm>
          <a:prstGeom prst="rect">
            <a:avLst/>
          </a:prstGeom>
          <a:solidFill>
            <a:srgbClr val="003300"/>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คิดค้นทางเลือก</a:t>
            </a:r>
          </a:p>
        </p:txBody>
      </p:sp>
      <p:sp>
        <p:nvSpPr>
          <p:cNvPr id="39941" name="Text Box 5">
            <a:extLst>
              <a:ext uri="{FF2B5EF4-FFF2-40B4-BE49-F238E27FC236}">
                <a16:creationId xmlns:a16="http://schemas.microsoft.com/office/drawing/2014/main" xmlns="" id="{CC21CB1E-1C67-4679-8076-A4D181358594}"/>
              </a:ext>
            </a:extLst>
          </p:cNvPr>
          <p:cNvSpPr txBox="1">
            <a:spLocks noChangeArrowheads="1"/>
          </p:cNvSpPr>
          <p:nvPr/>
        </p:nvSpPr>
        <p:spPr bwMode="auto">
          <a:xfrm>
            <a:off x="3733800" y="1905000"/>
            <a:ext cx="4876800" cy="528638"/>
          </a:xfrm>
          <a:prstGeom prst="rect">
            <a:avLst/>
          </a:prstGeom>
          <a:solidFill>
            <a:srgbClr val="003300"/>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วิเคราะห์เปรียบเทียบ</a:t>
            </a:r>
          </a:p>
        </p:txBody>
      </p:sp>
      <p:sp>
        <p:nvSpPr>
          <p:cNvPr id="39942" name="Text Box 6">
            <a:extLst>
              <a:ext uri="{FF2B5EF4-FFF2-40B4-BE49-F238E27FC236}">
                <a16:creationId xmlns:a16="http://schemas.microsoft.com/office/drawing/2014/main" xmlns="" id="{DC837427-518C-444F-B788-F19F51FC6562}"/>
              </a:ext>
            </a:extLst>
          </p:cNvPr>
          <p:cNvSpPr txBox="1">
            <a:spLocks noChangeArrowheads="1"/>
          </p:cNvSpPr>
          <p:nvPr/>
        </p:nvSpPr>
        <p:spPr bwMode="auto">
          <a:xfrm>
            <a:off x="6477000" y="1066800"/>
            <a:ext cx="3352800" cy="528638"/>
          </a:xfrm>
          <a:prstGeom prst="rect">
            <a:avLst/>
          </a:prstGeom>
          <a:solidFill>
            <a:schemeClr val="bg1"/>
          </a:solidFill>
          <a:ln w="9525">
            <a:solidFill>
              <a:srgbClr val="A5002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en-US" altLang="th-TH" dirty="0"/>
              <a:t>รู้วิธีการ (6W + 2H)</a:t>
            </a:r>
          </a:p>
        </p:txBody>
      </p:sp>
      <p:sp>
        <p:nvSpPr>
          <p:cNvPr id="39943" name="Text Box 7">
            <a:extLst>
              <a:ext uri="{FF2B5EF4-FFF2-40B4-BE49-F238E27FC236}">
                <a16:creationId xmlns:a16="http://schemas.microsoft.com/office/drawing/2014/main" xmlns="" id="{1995F819-0317-4B5A-85E4-40582E722D80}"/>
              </a:ext>
            </a:extLst>
          </p:cNvPr>
          <p:cNvSpPr txBox="1">
            <a:spLocks noChangeArrowheads="1"/>
          </p:cNvSpPr>
          <p:nvPr/>
        </p:nvSpPr>
        <p:spPr bwMode="auto">
          <a:xfrm>
            <a:off x="6477000" y="2743200"/>
            <a:ext cx="1905000" cy="528638"/>
          </a:xfrm>
          <a:prstGeom prst="rect">
            <a:avLst/>
          </a:prstGeom>
          <a:solidFill>
            <a:schemeClr val="bg1"/>
          </a:solidFill>
          <a:ln w="9525">
            <a:solidFill>
              <a:srgbClr val="A5002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t>รู้ลำดับ</a:t>
            </a:r>
          </a:p>
        </p:txBody>
      </p:sp>
      <p:sp>
        <p:nvSpPr>
          <p:cNvPr id="39944" name="AutoShape 8">
            <a:extLst>
              <a:ext uri="{FF2B5EF4-FFF2-40B4-BE49-F238E27FC236}">
                <a16:creationId xmlns:a16="http://schemas.microsoft.com/office/drawing/2014/main" xmlns="" id="{915A8932-E98D-4F43-AEAE-3D2F3066581F}"/>
              </a:ext>
            </a:extLst>
          </p:cNvPr>
          <p:cNvSpPr>
            <a:spLocks noChangeArrowheads="1"/>
          </p:cNvSpPr>
          <p:nvPr/>
        </p:nvSpPr>
        <p:spPr bwMode="auto">
          <a:xfrm>
            <a:off x="4114800" y="3505200"/>
            <a:ext cx="3581400" cy="838200"/>
          </a:xfrm>
          <a:prstGeom prst="hexagon">
            <a:avLst>
              <a:gd name="adj" fmla="val 106818"/>
              <a:gd name="vf" fmla="val 115470"/>
            </a:avLst>
          </a:prstGeom>
          <a:solidFill>
            <a:srgbClr val="CC0000"/>
          </a:solidFill>
          <a:ln w="9525">
            <a:solidFill>
              <a:schemeClr val="tx1"/>
            </a:solidFill>
            <a:miter lim="800000"/>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en-US" altLang="th-TH" dirty="0">
              <a:cs typeface="Angsana New" panose="02020603050405020304" pitchFamily="18" charset="-34"/>
            </a:endParaRPr>
          </a:p>
        </p:txBody>
      </p:sp>
      <p:sp>
        <p:nvSpPr>
          <p:cNvPr id="39945" name="Text Box 9">
            <a:extLst>
              <a:ext uri="{FF2B5EF4-FFF2-40B4-BE49-F238E27FC236}">
                <a16:creationId xmlns:a16="http://schemas.microsoft.com/office/drawing/2014/main" xmlns="" id="{53B95741-CF1B-4474-B04B-32F98D025442}"/>
              </a:ext>
            </a:extLst>
          </p:cNvPr>
          <p:cNvSpPr txBox="1">
            <a:spLocks noChangeArrowheads="1"/>
          </p:cNvSpPr>
          <p:nvPr/>
        </p:nvSpPr>
        <p:spPr bwMode="auto">
          <a:xfrm>
            <a:off x="5029200" y="3581401"/>
            <a:ext cx="175260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dirty="0">
                <a:solidFill>
                  <a:srgbClr val="FFFFFF"/>
                </a:solidFill>
              </a:rPr>
              <a:t>พิจารณา</a:t>
            </a:r>
          </a:p>
        </p:txBody>
      </p:sp>
      <p:sp>
        <p:nvSpPr>
          <p:cNvPr id="39946" name="Text Box 10">
            <a:extLst>
              <a:ext uri="{FF2B5EF4-FFF2-40B4-BE49-F238E27FC236}">
                <a16:creationId xmlns:a16="http://schemas.microsoft.com/office/drawing/2014/main" xmlns="" id="{90567FDA-D7B8-4E2C-8107-BF7B1603D44C}"/>
              </a:ext>
            </a:extLst>
          </p:cNvPr>
          <p:cNvSpPr txBox="1">
            <a:spLocks noChangeArrowheads="1"/>
          </p:cNvSpPr>
          <p:nvPr/>
        </p:nvSpPr>
        <p:spPr bwMode="auto">
          <a:xfrm>
            <a:off x="3733800" y="5257800"/>
            <a:ext cx="4876800" cy="528638"/>
          </a:xfrm>
          <a:prstGeom prst="rect">
            <a:avLst/>
          </a:prstGeom>
          <a:solidFill>
            <a:srgbClr val="003300"/>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จัดทำเอกสารแผน</a:t>
            </a:r>
          </a:p>
        </p:txBody>
      </p:sp>
      <p:sp>
        <p:nvSpPr>
          <p:cNvPr id="39947" name="Text Box 11">
            <a:extLst>
              <a:ext uri="{FF2B5EF4-FFF2-40B4-BE49-F238E27FC236}">
                <a16:creationId xmlns:a16="http://schemas.microsoft.com/office/drawing/2014/main" xmlns="" id="{38898BFE-D1BA-4474-A5D1-AD137C6231CE}"/>
              </a:ext>
            </a:extLst>
          </p:cNvPr>
          <p:cNvSpPr txBox="1">
            <a:spLocks noChangeArrowheads="1"/>
          </p:cNvSpPr>
          <p:nvPr/>
        </p:nvSpPr>
        <p:spPr bwMode="auto">
          <a:xfrm>
            <a:off x="6629400" y="4343400"/>
            <a:ext cx="1828800" cy="528638"/>
          </a:xfrm>
          <a:prstGeom prst="rect">
            <a:avLst/>
          </a:prstGeom>
          <a:solidFill>
            <a:schemeClr val="bg1"/>
          </a:solidFill>
          <a:ln w="9525">
            <a:solidFill>
              <a:srgbClr val="A5002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t>อนุมัติ</a:t>
            </a:r>
          </a:p>
        </p:txBody>
      </p:sp>
      <p:cxnSp>
        <p:nvCxnSpPr>
          <p:cNvPr id="39948" name="AutoShape 12">
            <a:extLst>
              <a:ext uri="{FF2B5EF4-FFF2-40B4-BE49-F238E27FC236}">
                <a16:creationId xmlns:a16="http://schemas.microsoft.com/office/drawing/2014/main" xmlns="" id="{B2323B8A-2069-48A0-850E-75B3146FFB73}"/>
              </a:ext>
            </a:extLst>
          </p:cNvPr>
          <p:cNvCxnSpPr>
            <a:cxnSpLocks noChangeShapeType="1"/>
            <a:stCxn id="39940" idx="2"/>
            <a:endCxn id="39941" idx="0"/>
          </p:cNvCxnSpPr>
          <p:nvPr/>
        </p:nvCxnSpPr>
        <p:spPr bwMode="auto">
          <a:xfrm>
            <a:off x="6172200" y="757238"/>
            <a:ext cx="0" cy="1147762"/>
          </a:xfrm>
          <a:prstGeom prst="straightConnector1">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cxnSp>
      <p:cxnSp>
        <p:nvCxnSpPr>
          <p:cNvPr id="39949" name="AutoShape 13">
            <a:extLst>
              <a:ext uri="{FF2B5EF4-FFF2-40B4-BE49-F238E27FC236}">
                <a16:creationId xmlns:a16="http://schemas.microsoft.com/office/drawing/2014/main" xmlns="" id="{B7A29608-23BD-44D7-B263-BB747BEDEBA8}"/>
              </a:ext>
            </a:extLst>
          </p:cNvPr>
          <p:cNvCxnSpPr>
            <a:cxnSpLocks noChangeShapeType="1"/>
          </p:cNvCxnSpPr>
          <p:nvPr/>
        </p:nvCxnSpPr>
        <p:spPr bwMode="auto">
          <a:xfrm>
            <a:off x="6096000" y="2667000"/>
            <a:ext cx="0" cy="914400"/>
          </a:xfrm>
          <a:prstGeom prst="straightConnector1">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cxnSp>
      <p:cxnSp>
        <p:nvCxnSpPr>
          <p:cNvPr id="39950" name="AutoShape 14">
            <a:extLst>
              <a:ext uri="{FF2B5EF4-FFF2-40B4-BE49-F238E27FC236}">
                <a16:creationId xmlns:a16="http://schemas.microsoft.com/office/drawing/2014/main" xmlns="" id="{57A3581F-A66B-4525-8DB8-873A7C41F522}"/>
              </a:ext>
            </a:extLst>
          </p:cNvPr>
          <p:cNvCxnSpPr>
            <a:cxnSpLocks noChangeShapeType="1"/>
            <a:stCxn id="39944" idx="2"/>
            <a:endCxn id="39940" idx="3"/>
          </p:cNvCxnSpPr>
          <p:nvPr/>
        </p:nvCxnSpPr>
        <p:spPr bwMode="auto">
          <a:xfrm flipV="1">
            <a:off x="7696200" y="493714"/>
            <a:ext cx="914400" cy="3430587"/>
          </a:xfrm>
          <a:prstGeom prst="bentConnector3">
            <a:avLst>
              <a:gd name="adj1" fmla="val 277431"/>
            </a:avLst>
          </a:prstGeom>
          <a:noFill/>
          <a:ln w="76200">
            <a:solidFill>
              <a:srgbClr val="CC3300"/>
            </a:solidFill>
            <a:miter lim="800000"/>
            <a:headEnd/>
            <a:tailEnd type="triangle" w="med" len="med"/>
          </a:ln>
          <a:extLst>
            <a:ext uri="{909E8E84-426E-40DD-AFC4-6F175D3DCCD1}">
              <a14:hiddenFill xmlns:a14="http://schemas.microsoft.com/office/drawing/2010/main">
                <a:noFill/>
              </a14:hiddenFill>
            </a:ext>
          </a:extLst>
        </p:spPr>
      </p:cxnSp>
      <p:cxnSp>
        <p:nvCxnSpPr>
          <p:cNvPr id="39951" name="AutoShape 15">
            <a:extLst>
              <a:ext uri="{FF2B5EF4-FFF2-40B4-BE49-F238E27FC236}">
                <a16:creationId xmlns:a16="http://schemas.microsoft.com/office/drawing/2014/main" xmlns="" id="{38180DC2-EA45-44A2-983D-799C9C45F333}"/>
              </a:ext>
            </a:extLst>
          </p:cNvPr>
          <p:cNvCxnSpPr>
            <a:cxnSpLocks noChangeShapeType="1"/>
            <a:stCxn id="39944" idx="2"/>
            <a:endCxn id="39941" idx="3"/>
          </p:cNvCxnSpPr>
          <p:nvPr/>
        </p:nvCxnSpPr>
        <p:spPr bwMode="auto">
          <a:xfrm flipV="1">
            <a:off x="7696200" y="2170114"/>
            <a:ext cx="914400" cy="1754187"/>
          </a:xfrm>
          <a:prstGeom prst="bentConnector3">
            <a:avLst>
              <a:gd name="adj1" fmla="val 242361"/>
            </a:avLst>
          </a:prstGeom>
          <a:noFill/>
          <a:ln w="76200">
            <a:solidFill>
              <a:srgbClr val="CC3300"/>
            </a:solidFill>
            <a:miter lim="800000"/>
            <a:headEnd/>
            <a:tailEnd type="triangle" w="med" len="med"/>
          </a:ln>
          <a:extLst>
            <a:ext uri="{909E8E84-426E-40DD-AFC4-6F175D3DCCD1}">
              <a14:hiddenFill xmlns:a14="http://schemas.microsoft.com/office/drawing/2010/main">
                <a:noFill/>
              </a14:hiddenFill>
            </a:ext>
          </a:extLst>
        </p:spPr>
      </p:cxnSp>
      <p:cxnSp>
        <p:nvCxnSpPr>
          <p:cNvPr id="39952" name="AutoShape 16">
            <a:extLst>
              <a:ext uri="{FF2B5EF4-FFF2-40B4-BE49-F238E27FC236}">
                <a16:creationId xmlns:a16="http://schemas.microsoft.com/office/drawing/2014/main" xmlns="" id="{77D62F10-B2D0-4974-82F1-4BC487939BD3}"/>
              </a:ext>
            </a:extLst>
          </p:cNvPr>
          <p:cNvCxnSpPr>
            <a:cxnSpLocks noChangeShapeType="1"/>
          </p:cNvCxnSpPr>
          <p:nvPr/>
        </p:nvCxnSpPr>
        <p:spPr bwMode="auto">
          <a:xfrm rot="10800000">
            <a:off x="2286000" y="0"/>
            <a:ext cx="1981200" cy="3924300"/>
          </a:xfrm>
          <a:prstGeom prst="bentConnector2">
            <a:avLst/>
          </a:prstGeom>
          <a:noFill/>
          <a:ln w="76200">
            <a:solidFill>
              <a:srgbClr val="CC3300"/>
            </a:solidFill>
            <a:miter lim="800000"/>
            <a:headEnd/>
            <a:tailEnd type="triangle" w="med" len="med"/>
          </a:ln>
          <a:extLst>
            <a:ext uri="{909E8E84-426E-40DD-AFC4-6F175D3DCCD1}">
              <a14:hiddenFill xmlns:a14="http://schemas.microsoft.com/office/drawing/2010/main">
                <a:noFill/>
              </a14:hiddenFill>
            </a:ext>
          </a:extLst>
        </p:spPr>
      </p:cxnSp>
      <p:cxnSp>
        <p:nvCxnSpPr>
          <p:cNvPr id="39953" name="AutoShape 17">
            <a:extLst>
              <a:ext uri="{FF2B5EF4-FFF2-40B4-BE49-F238E27FC236}">
                <a16:creationId xmlns:a16="http://schemas.microsoft.com/office/drawing/2014/main" xmlns="" id="{EC7D3CC7-CDE7-455B-AA21-EDEA567854E6}"/>
              </a:ext>
            </a:extLst>
          </p:cNvPr>
          <p:cNvCxnSpPr>
            <a:cxnSpLocks noChangeShapeType="1"/>
          </p:cNvCxnSpPr>
          <p:nvPr/>
        </p:nvCxnSpPr>
        <p:spPr bwMode="auto">
          <a:xfrm>
            <a:off x="6096000" y="4343400"/>
            <a:ext cx="0" cy="914400"/>
          </a:xfrm>
          <a:prstGeom prst="straightConnector1">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cxnSp>
      <p:sp>
        <p:nvSpPr>
          <p:cNvPr id="39954" name="Text Box 18">
            <a:extLst>
              <a:ext uri="{FF2B5EF4-FFF2-40B4-BE49-F238E27FC236}">
                <a16:creationId xmlns:a16="http://schemas.microsoft.com/office/drawing/2014/main" xmlns="" id="{BB9278CC-C39B-41A2-A21E-3239C134FA07}"/>
              </a:ext>
            </a:extLst>
          </p:cNvPr>
          <p:cNvSpPr txBox="1">
            <a:spLocks noChangeArrowheads="1"/>
          </p:cNvSpPr>
          <p:nvPr/>
        </p:nvSpPr>
        <p:spPr bwMode="auto">
          <a:xfrm>
            <a:off x="1524000" y="5181601"/>
            <a:ext cx="60960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๘</a:t>
            </a:r>
            <a:endParaRPr lang="en-US" altLang="th-TH" dirty="0">
              <a:solidFill>
                <a:srgbClr val="FFFFFF"/>
              </a:solidFill>
            </a:endParaRPr>
          </a:p>
        </p:txBody>
      </p:sp>
      <p:sp>
        <p:nvSpPr>
          <p:cNvPr id="39955" name="Text Box 19">
            <a:extLst>
              <a:ext uri="{FF2B5EF4-FFF2-40B4-BE49-F238E27FC236}">
                <a16:creationId xmlns:a16="http://schemas.microsoft.com/office/drawing/2014/main" xmlns="" id="{0F6B3E56-D2C7-4E83-8F3E-52FF45C67007}"/>
              </a:ext>
            </a:extLst>
          </p:cNvPr>
          <p:cNvSpPr txBox="1">
            <a:spLocks noChangeArrowheads="1"/>
          </p:cNvSpPr>
          <p:nvPr/>
        </p:nvSpPr>
        <p:spPr bwMode="auto">
          <a:xfrm>
            <a:off x="1524000" y="3505201"/>
            <a:ext cx="60960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๗</a:t>
            </a:r>
            <a:endParaRPr lang="en-US" altLang="th-TH" dirty="0">
              <a:solidFill>
                <a:srgbClr val="FFFFFF"/>
              </a:solidFill>
            </a:endParaRPr>
          </a:p>
        </p:txBody>
      </p:sp>
      <p:sp>
        <p:nvSpPr>
          <p:cNvPr id="39956" name="Text Box 20">
            <a:extLst>
              <a:ext uri="{FF2B5EF4-FFF2-40B4-BE49-F238E27FC236}">
                <a16:creationId xmlns:a16="http://schemas.microsoft.com/office/drawing/2014/main" xmlns="" id="{B5D3B9F1-7C41-4E83-8E4C-221B9069E621}"/>
              </a:ext>
            </a:extLst>
          </p:cNvPr>
          <p:cNvSpPr txBox="1">
            <a:spLocks noChangeArrowheads="1"/>
          </p:cNvSpPr>
          <p:nvPr/>
        </p:nvSpPr>
        <p:spPr bwMode="auto">
          <a:xfrm>
            <a:off x="1524000" y="1828801"/>
            <a:ext cx="60960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๖</a:t>
            </a:r>
            <a:endParaRPr lang="en-US" altLang="th-TH" dirty="0">
              <a:solidFill>
                <a:srgbClr val="FFFFFF"/>
              </a:solidFill>
            </a:endParaRPr>
          </a:p>
        </p:txBody>
      </p:sp>
      <p:sp>
        <p:nvSpPr>
          <p:cNvPr id="39957" name="Text Box 21">
            <a:extLst>
              <a:ext uri="{FF2B5EF4-FFF2-40B4-BE49-F238E27FC236}">
                <a16:creationId xmlns:a16="http://schemas.microsoft.com/office/drawing/2014/main" xmlns="" id="{5DB8C0C0-EFBE-425D-A7E6-F22672FF855F}"/>
              </a:ext>
            </a:extLst>
          </p:cNvPr>
          <p:cNvSpPr txBox="1">
            <a:spLocks noChangeArrowheads="1"/>
          </p:cNvSpPr>
          <p:nvPr/>
        </p:nvSpPr>
        <p:spPr bwMode="auto">
          <a:xfrm>
            <a:off x="1524000" y="228601"/>
            <a:ext cx="609600" cy="519113"/>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dirty="0">
                <a:solidFill>
                  <a:srgbClr val="FFFFFF"/>
                </a:solidFill>
              </a:rPr>
              <a:t>๕</a:t>
            </a:r>
            <a:endParaRPr lang="en-US" altLang="th-TH" dirty="0">
              <a:solidFill>
                <a:srgbClr val="FFFFFF"/>
              </a:solidFill>
            </a:endParaRPr>
          </a:p>
        </p:txBody>
      </p:sp>
      <p:sp>
        <p:nvSpPr>
          <p:cNvPr id="39958" name="Text Box 22">
            <a:extLst>
              <a:ext uri="{FF2B5EF4-FFF2-40B4-BE49-F238E27FC236}">
                <a16:creationId xmlns:a16="http://schemas.microsoft.com/office/drawing/2014/main" xmlns="" id="{4529B4A9-9746-42ED-AA27-A6958AE254F3}"/>
              </a:ext>
            </a:extLst>
          </p:cNvPr>
          <p:cNvSpPr txBox="1">
            <a:spLocks noChangeArrowheads="1"/>
          </p:cNvSpPr>
          <p:nvPr/>
        </p:nvSpPr>
        <p:spPr bwMode="auto">
          <a:xfrm>
            <a:off x="2743200" y="3124201"/>
            <a:ext cx="762000" cy="519113"/>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dirty="0">
                <a:solidFill>
                  <a:srgbClr val="FFFFFF"/>
                </a:solidFill>
              </a:rPr>
              <a:t>ไม่</a:t>
            </a:r>
          </a:p>
        </p:txBody>
      </p:sp>
      <p:sp>
        <p:nvSpPr>
          <p:cNvPr id="87063" name="Date Placeholder 1">
            <a:extLst>
              <a:ext uri="{FF2B5EF4-FFF2-40B4-BE49-F238E27FC236}">
                <a16:creationId xmlns:a16="http://schemas.microsoft.com/office/drawing/2014/main" xmlns="" id="{6D7E9885-A892-41ED-9F86-848A68F5D99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D6806898-88EE-4382-84BB-0748029707BB}" type="datetime1">
              <a:rPr lang="th-TH" altLang="th-TH" sz="1200" smtClean="0"/>
              <a:t>13/06/61</a:t>
            </a:fld>
            <a:endParaRPr lang="th-TH" altLang="th-TH" sz="1200" dirty="0"/>
          </a:p>
        </p:txBody>
      </p:sp>
      <p:sp>
        <p:nvSpPr>
          <p:cNvPr id="87064" name="Footer Placeholder 2">
            <a:extLst>
              <a:ext uri="{FF2B5EF4-FFF2-40B4-BE49-F238E27FC236}">
                <a16:creationId xmlns:a16="http://schemas.microsoft.com/office/drawing/2014/main" xmlns="" id="{4ECC82E6-A456-4E54-98E4-6EBBD1D23183}"/>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3E0BE4EC-4AB1-47D1-8537-C49A3285FDD0}"/>
              </a:ext>
            </a:extLst>
          </p:cNvPr>
          <p:cNvSpPr>
            <a:spLocks noGrp="1"/>
          </p:cNvSpPr>
          <p:nvPr>
            <p:ph type="sldNum" sz="quarter" idx="12"/>
          </p:nvPr>
        </p:nvSpPr>
        <p:spPr/>
        <p:txBody>
          <a:bodyPr/>
          <a:lstStyle/>
          <a:p>
            <a:fld id="{C282B086-F66A-4C26-BA61-410FF86DE88D}" type="slidenum">
              <a:rPr lang="en-US" smtClean="0"/>
              <a:t>40</a:t>
            </a:fld>
            <a:endParaRPr lang="en-US" dirty="0"/>
          </a:p>
        </p:txBody>
      </p:sp>
    </p:spTree>
    <p:extLst>
      <p:ext uri="{BB962C8B-B14F-4D97-AF65-F5344CB8AC3E}">
        <p14:creationId xmlns:p14="http://schemas.microsoft.com/office/powerpoint/2010/main" val="1772055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57"/>
                                        </p:tgtEl>
                                        <p:attrNameLst>
                                          <p:attrName>style.visibility</p:attrName>
                                        </p:attrNameLst>
                                      </p:cBhvr>
                                      <p:to>
                                        <p:strVal val="visible"/>
                                      </p:to>
                                    </p:set>
                                    <p:anim calcmode="lin" valueType="num">
                                      <p:cBhvr additive="base">
                                        <p:cTn id="7" dur="500" fill="hold"/>
                                        <p:tgtEl>
                                          <p:spTgt spid="39957"/>
                                        </p:tgtEl>
                                        <p:attrNameLst>
                                          <p:attrName>ppt_x</p:attrName>
                                        </p:attrNameLst>
                                      </p:cBhvr>
                                      <p:tavLst>
                                        <p:tav tm="0">
                                          <p:val>
                                            <p:strVal val="0-#ppt_w/2"/>
                                          </p:val>
                                        </p:tav>
                                        <p:tav tm="100000">
                                          <p:val>
                                            <p:strVal val="#ppt_x"/>
                                          </p:val>
                                        </p:tav>
                                      </p:tavLst>
                                    </p:anim>
                                    <p:anim calcmode="lin" valueType="num">
                                      <p:cBhvr additive="base">
                                        <p:cTn id="8" dur="500" fill="hold"/>
                                        <p:tgtEl>
                                          <p:spTgt spid="399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Effect transition="in" filter="blinds(horizontal)">
                                      <p:cBhvr>
                                        <p:cTn id="13" dur="500"/>
                                        <p:tgtEl>
                                          <p:spTgt spid="39940"/>
                                        </p:tgtEl>
                                      </p:cBhvr>
                                    </p:animEffect>
                                  </p:childTnLst>
                                  <p:subTnLst>
                                    <p:audio>
                                      <p:cMediaNode>
                                        <p:cTn display="0" masterRel="sameClick">
                                          <p:stCondLst>
                                            <p:cond evt="begin" delay="0">
                                              <p:tn val="11"/>
                                            </p:cond>
                                          </p:stCondLst>
                                          <p:endCondLst>
                                            <p:cond evt="onStopAudio" delay="0">
                                              <p:tgtEl>
                                                <p:sldTgt/>
                                              </p:tgtEl>
                                            </p:cond>
                                          </p:endCondLst>
                                        </p:cTn>
                                        <p:tgtEl>
                                          <p:sndTgt r:embed="rId4" name="LASER.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nodeType="clickEffect">
                                  <p:stCondLst>
                                    <p:cond delay="0"/>
                                  </p:stCondLst>
                                  <p:childTnLst>
                                    <p:set>
                                      <p:cBhvr>
                                        <p:cTn id="17" dur="1" fill="hold">
                                          <p:stCondLst>
                                            <p:cond delay="0"/>
                                          </p:stCondLst>
                                        </p:cTn>
                                        <p:tgtEl>
                                          <p:spTgt spid="39948"/>
                                        </p:tgtEl>
                                        <p:attrNameLst>
                                          <p:attrName>style.visibility</p:attrName>
                                        </p:attrNameLst>
                                      </p:cBhvr>
                                      <p:to>
                                        <p:strVal val="visible"/>
                                      </p:to>
                                    </p:set>
                                    <p:animEffect transition="in" filter="blinds(vertical)">
                                      <p:cBhvr>
                                        <p:cTn id="18" dur="500"/>
                                        <p:tgtEl>
                                          <p:spTgt spid="39948"/>
                                        </p:tgtEl>
                                      </p:cBhvr>
                                    </p:animEffect>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9942"/>
                                        </p:tgtEl>
                                        <p:attrNameLst>
                                          <p:attrName>style.visibility</p:attrName>
                                        </p:attrNameLst>
                                      </p:cBhvr>
                                      <p:to>
                                        <p:strVal val="visible"/>
                                      </p:to>
                                    </p:set>
                                    <p:animEffect transition="in" filter="blinds(horizontal)">
                                      <p:cBhvr>
                                        <p:cTn id="23" dur="500"/>
                                        <p:tgtEl>
                                          <p:spTgt spid="39942"/>
                                        </p:tgtEl>
                                      </p:cBhvr>
                                    </p:animEffect>
                                  </p:childTnLst>
                                  <p:subTnLst>
                                    <p:audio>
                                      <p:cMediaNode>
                                        <p:cTn display="0" masterRel="sameClick">
                                          <p:stCondLst>
                                            <p:cond evt="begin" delay="0">
                                              <p:tn val="21"/>
                                            </p:cond>
                                          </p:stCondLst>
                                          <p:endCondLst>
                                            <p:cond evt="onStopAudio" delay="0">
                                              <p:tgtEl>
                                                <p:sldTgt/>
                                              </p:tgtEl>
                                            </p:cond>
                                          </p:endCondLst>
                                        </p:cTn>
                                        <p:tgtEl>
                                          <p:sndTgt r:embed="rId5" name="PROJCTOR.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39956"/>
                                        </p:tgtEl>
                                        <p:attrNameLst>
                                          <p:attrName>style.visibility</p:attrName>
                                        </p:attrNameLst>
                                      </p:cBhvr>
                                      <p:to>
                                        <p:strVal val="visible"/>
                                      </p:to>
                                    </p:set>
                                    <p:anim calcmode="lin" valueType="num">
                                      <p:cBhvr additive="base">
                                        <p:cTn id="28" dur="500" fill="hold"/>
                                        <p:tgtEl>
                                          <p:spTgt spid="39956"/>
                                        </p:tgtEl>
                                        <p:attrNameLst>
                                          <p:attrName>ppt_x</p:attrName>
                                        </p:attrNameLst>
                                      </p:cBhvr>
                                      <p:tavLst>
                                        <p:tav tm="0">
                                          <p:val>
                                            <p:strVal val="0-#ppt_w/2"/>
                                          </p:val>
                                        </p:tav>
                                        <p:tav tm="100000">
                                          <p:val>
                                            <p:strVal val="#ppt_x"/>
                                          </p:val>
                                        </p:tav>
                                      </p:tavLst>
                                    </p:anim>
                                    <p:anim calcmode="lin" valueType="num">
                                      <p:cBhvr additive="base">
                                        <p:cTn id="29" dur="500" fill="hold"/>
                                        <p:tgtEl>
                                          <p:spTgt spid="399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3" name="WHOOSH.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9941"/>
                                        </p:tgtEl>
                                        <p:attrNameLst>
                                          <p:attrName>style.visibility</p:attrName>
                                        </p:attrNameLst>
                                      </p:cBhvr>
                                      <p:to>
                                        <p:strVal val="visible"/>
                                      </p:to>
                                    </p:set>
                                    <p:animEffect transition="in" filter="blinds(horizontal)">
                                      <p:cBhvr>
                                        <p:cTn id="34" dur="500"/>
                                        <p:tgtEl>
                                          <p:spTgt spid="39941"/>
                                        </p:tgtEl>
                                      </p:cBhvr>
                                    </p:animEffect>
                                  </p:childTnLst>
                                  <p:subTnLst>
                                    <p:audio>
                                      <p:cMediaNode>
                                        <p:cTn display="0" masterRel="sameClick">
                                          <p:stCondLst>
                                            <p:cond evt="begin" delay="0">
                                              <p:tn val="32"/>
                                            </p:cond>
                                          </p:stCondLst>
                                          <p:endCondLst>
                                            <p:cond evt="onStopAudio" delay="0">
                                              <p:tgtEl>
                                                <p:sldTgt/>
                                              </p:tgtEl>
                                            </p:cond>
                                          </p:endCondLst>
                                        </p:cTn>
                                        <p:tgtEl>
                                          <p:sndTgt r:embed="rId5" name="PROJCTOR.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5" fill="hold" nodeType="clickEffect">
                                  <p:stCondLst>
                                    <p:cond delay="0"/>
                                  </p:stCondLst>
                                  <p:childTnLst>
                                    <p:set>
                                      <p:cBhvr>
                                        <p:cTn id="38" dur="1" fill="hold">
                                          <p:stCondLst>
                                            <p:cond delay="0"/>
                                          </p:stCondLst>
                                        </p:cTn>
                                        <p:tgtEl>
                                          <p:spTgt spid="39949"/>
                                        </p:tgtEl>
                                        <p:attrNameLst>
                                          <p:attrName>style.visibility</p:attrName>
                                        </p:attrNameLst>
                                      </p:cBhvr>
                                      <p:to>
                                        <p:strVal val="visible"/>
                                      </p:to>
                                    </p:set>
                                    <p:animEffect transition="in" filter="blinds(vertical)">
                                      <p:cBhvr>
                                        <p:cTn id="39" dur="500"/>
                                        <p:tgtEl>
                                          <p:spTgt spid="39949"/>
                                        </p:tgtEl>
                                      </p:cBhvr>
                                    </p:animEffect>
                                  </p:childTnLst>
                                  <p:subTnLst>
                                    <p:audio>
                                      <p:cMediaNode>
                                        <p:cTn display="0" masterRel="sameClick">
                                          <p:stCondLst>
                                            <p:cond evt="begin" delay="0">
                                              <p:tn val="37"/>
                                            </p:cond>
                                          </p:stCondLst>
                                          <p:endCondLst>
                                            <p:cond evt="onStopAudio" delay="0">
                                              <p:tgtEl>
                                                <p:sldTgt/>
                                              </p:tgtEl>
                                            </p:cond>
                                          </p:endCondLst>
                                        </p:cTn>
                                        <p:tgtEl>
                                          <p:sndTgt r:embed="rId3" name="WHOOSH.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9943"/>
                                        </p:tgtEl>
                                        <p:attrNameLst>
                                          <p:attrName>style.visibility</p:attrName>
                                        </p:attrNameLst>
                                      </p:cBhvr>
                                      <p:to>
                                        <p:strVal val="visible"/>
                                      </p:to>
                                    </p:set>
                                    <p:animEffect transition="in" filter="blinds(horizontal)">
                                      <p:cBhvr>
                                        <p:cTn id="44" dur="500"/>
                                        <p:tgtEl>
                                          <p:spTgt spid="39943"/>
                                        </p:tgtEl>
                                      </p:cBhvr>
                                    </p:animEffect>
                                  </p:childTnLst>
                                  <p:subTnLst>
                                    <p:audio>
                                      <p:cMediaNode>
                                        <p:cTn display="0" masterRel="sameClick">
                                          <p:stCondLst>
                                            <p:cond evt="begin" delay="0">
                                              <p:tn val="42"/>
                                            </p:cond>
                                          </p:stCondLst>
                                          <p:endCondLst>
                                            <p:cond evt="onStopAudio" delay="0">
                                              <p:tgtEl>
                                                <p:sldTgt/>
                                              </p:tgtEl>
                                            </p:cond>
                                          </p:endCondLst>
                                        </p:cTn>
                                        <p:tgtEl>
                                          <p:sndTgt r:embed="rId4" name="LASER.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9955"/>
                                        </p:tgtEl>
                                        <p:attrNameLst>
                                          <p:attrName>style.visibility</p:attrName>
                                        </p:attrNameLst>
                                      </p:cBhvr>
                                      <p:to>
                                        <p:strVal val="visible"/>
                                      </p:to>
                                    </p:set>
                                    <p:anim calcmode="lin" valueType="num">
                                      <p:cBhvr additive="base">
                                        <p:cTn id="49" dur="500" fill="hold"/>
                                        <p:tgtEl>
                                          <p:spTgt spid="39955"/>
                                        </p:tgtEl>
                                        <p:attrNameLst>
                                          <p:attrName>ppt_x</p:attrName>
                                        </p:attrNameLst>
                                      </p:cBhvr>
                                      <p:tavLst>
                                        <p:tav tm="0">
                                          <p:val>
                                            <p:strVal val="0-#ppt_w/2"/>
                                          </p:val>
                                        </p:tav>
                                        <p:tav tm="100000">
                                          <p:val>
                                            <p:strVal val="#ppt_x"/>
                                          </p:val>
                                        </p:tav>
                                      </p:tavLst>
                                    </p:anim>
                                    <p:anim calcmode="lin" valueType="num">
                                      <p:cBhvr additive="base">
                                        <p:cTn id="50" dur="500" fill="hold"/>
                                        <p:tgtEl>
                                          <p:spTgt spid="399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WHOOSH.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9944"/>
                                        </p:tgtEl>
                                        <p:attrNameLst>
                                          <p:attrName>style.visibility</p:attrName>
                                        </p:attrNameLst>
                                      </p:cBhvr>
                                      <p:to>
                                        <p:strVal val="visible"/>
                                      </p:to>
                                    </p:set>
                                    <p:animEffect transition="in" filter="blinds(horizontal)">
                                      <p:cBhvr>
                                        <p:cTn id="55" dur="500"/>
                                        <p:tgtEl>
                                          <p:spTgt spid="39944"/>
                                        </p:tgtEl>
                                      </p:cBhvr>
                                    </p:animEffect>
                                  </p:childTnLst>
                                  <p:subTnLst>
                                    <p:audio>
                                      <p:cMediaNode>
                                        <p:cTn display="0" masterRel="sameClick">
                                          <p:stCondLst>
                                            <p:cond evt="begin" delay="0">
                                              <p:tn val="53"/>
                                            </p:cond>
                                          </p:stCondLst>
                                          <p:endCondLst>
                                            <p:cond evt="onStopAudio" delay="0">
                                              <p:tgtEl>
                                                <p:sldTgt/>
                                              </p:tgtEl>
                                            </p:cond>
                                          </p:endCondLst>
                                        </p:cTn>
                                        <p:tgtEl>
                                          <p:sndTgt r:embed="rId3" name="WHOOSH.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9945"/>
                                        </p:tgtEl>
                                        <p:attrNameLst>
                                          <p:attrName>style.visibility</p:attrName>
                                        </p:attrNameLst>
                                      </p:cBhvr>
                                      <p:to>
                                        <p:strVal val="visible"/>
                                      </p:to>
                                    </p:set>
                                    <p:animEffect transition="in" filter="blinds(horizontal)">
                                      <p:cBhvr>
                                        <p:cTn id="60" dur="500"/>
                                        <p:tgtEl>
                                          <p:spTgt spid="39945"/>
                                        </p:tgtEl>
                                      </p:cBhvr>
                                    </p:animEffect>
                                  </p:childTnLst>
                                  <p:subTnLst>
                                    <p:audio>
                                      <p:cMediaNode>
                                        <p:cTn display="0" masterRel="sameClick">
                                          <p:stCondLst>
                                            <p:cond evt="begin" delay="0">
                                              <p:tn val="58"/>
                                            </p:cond>
                                          </p:stCondLst>
                                          <p:endCondLst>
                                            <p:cond evt="onStopAudio" delay="0">
                                              <p:tgtEl>
                                                <p:sldTgt/>
                                              </p:tgtEl>
                                            </p:cond>
                                          </p:endCondLst>
                                        </p:cTn>
                                        <p:tgtEl>
                                          <p:sndTgt r:embed="rId4" name="LASER.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9958"/>
                                        </p:tgtEl>
                                        <p:attrNameLst>
                                          <p:attrName>style.visibility</p:attrName>
                                        </p:attrNameLst>
                                      </p:cBhvr>
                                      <p:to>
                                        <p:strVal val="visible"/>
                                      </p:to>
                                    </p:set>
                                    <p:animEffect transition="in" filter="blinds(horizontal)">
                                      <p:cBhvr>
                                        <p:cTn id="65" dur="500"/>
                                        <p:tgtEl>
                                          <p:spTgt spid="39958"/>
                                        </p:tgtEl>
                                      </p:cBhvr>
                                    </p:animEffect>
                                  </p:childTnLst>
                                  <p:subTnLst>
                                    <p:audio>
                                      <p:cMediaNode>
                                        <p:cTn display="0" masterRel="sameClick">
                                          <p:stCondLst>
                                            <p:cond evt="begin" delay="0">
                                              <p:tn val="63"/>
                                            </p:cond>
                                          </p:stCondLst>
                                          <p:endCondLst>
                                            <p:cond evt="onStopAudio" delay="0">
                                              <p:tgtEl>
                                                <p:sldTgt/>
                                              </p:tgtEl>
                                            </p:cond>
                                          </p:endCondLst>
                                        </p:cTn>
                                        <p:tgtEl>
                                          <p:sndTgt r:embed="rId6" name="GUNSHOT.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3" presetClass="entr" presetSubtype="5" fill="hold" nodeType="clickEffect">
                                  <p:stCondLst>
                                    <p:cond delay="0"/>
                                  </p:stCondLst>
                                  <p:childTnLst>
                                    <p:set>
                                      <p:cBhvr>
                                        <p:cTn id="69" dur="1" fill="hold">
                                          <p:stCondLst>
                                            <p:cond delay="0"/>
                                          </p:stCondLst>
                                        </p:cTn>
                                        <p:tgtEl>
                                          <p:spTgt spid="39952"/>
                                        </p:tgtEl>
                                        <p:attrNameLst>
                                          <p:attrName>style.visibility</p:attrName>
                                        </p:attrNameLst>
                                      </p:cBhvr>
                                      <p:to>
                                        <p:strVal val="visible"/>
                                      </p:to>
                                    </p:set>
                                    <p:animEffect transition="in" filter="blinds(vertical)">
                                      <p:cBhvr>
                                        <p:cTn id="70" dur="500"/>
                                        <p:tgtEl>
                                          <p:spTgt spid="39952"/>
                                        </p:tgtEl>
                                      </p:cBhvr>
                                    </p:animEffect>
                                  </p:childTnLst>
                                  <p:subTnLst>
                                    <p:audio>
                                      <p:cMediaNode>
                                        <p:cTn display="0" masterRel="sameClick">
                                          <p:stCondLst>
                                            <p:cond evt="begin" delay="0">
                                              <p:tn val="68"/>
                                            </p:cond>
                                          </p:stCondLst>
                                          <p:endCondLst>
                                            <p:cond evt="onStopAudio" delay="0">
                                              <p:tgtEl>
                                                <p:sldTgt/>
                                              </p:tgtEl>
                                            </p:cond>
                                          </p:endCondLst>
                                        </p:cTn>
                                        <p:tgtEl>
                                          <p:sndTgt r:embed="rId3" name="WHOOSH.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39939"/>
                                        </p:tgtEl>
                                        <p:attrNameLst>
                                          <p:attrName>style.visibility</p:attrName>
                                        </p:attrNameLst>
                                      </p:cBhvr>
                                      <p:to>
                                        <p:strVal val="visible"/>
                                      </p:to>
                                    </p:set>
                                    <p:animEffect transition="in" filter="blinds(horizontal)">
                                      <p:cBhvr>
                                        <p:cTn id="75" dur="500"/>
                                        <p:tgtEl>
                                          <p:spTgt spid="39939"/>
                                        </p:tgtEl>
                                      </p:cBhvr>
                                    </p:animEffect>
                                  </p:childTnLst>
                                  <p:subTnLst>
                                    <p:audio>
                                      <p:cMediaNode>
                                        <p:cTn display="0" masterRel="sameClick">
                                          <p:stCondLst>
                                            <p:cond evt="begin" delay="0">
                                              <p:tn val="73"/>
                                            </p:cond>
                                          </p:stCondLst>
                                          <p:endCondLst>
                                            <p:cond evt="onStopAudio" delay="0">
                                              <p:tgtEl>
                                                <p:sldTgt/>
                                              </p:tgtEl>
                                            </p:cond>
                                          </p:endCondLst>
                                        </p:cTn>
                                        <p:tgtEl>
                                          <p:sndTgt r:embed="rId3" name="WHOOSH.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5" fill="hold" nodeType="clickEffect">
                                  <p:stCondLst>
                                    <p:cond delay="0"/>
                                  </p:stCondLst>
                                  <p:childTnLst>
                                    <p:set>
                                      <p:cBhvr>
                                        <p:cTn id="79" dur="1" fill="hold">
                                          <p:stCondLst>
                                            <p:cond delay="0"/>
                                          </p:stCondLst>
                                        </p:cTn>
                                        <p:tgtEl>
                                          <p:spTgt spid="39950"/>
                                        </p:tgtEl>
                                        <p:attrNameLst>
                                          <p:attrName>style.visibility</p:attrName>
                                        </p:attrNameLst>
                                      </p:cBhvr>
                                      <p:to>
                                        <p:strVal val="visible"/>
                                      </p:to>
                                    </p:set>
                                    <p:animEffect transition="in" filter="blinds(vertical)">
                                      <p:cBhvr>
                                        <p:cTn id="80" dur="500"/>
                                        <p:tgtEl>
                                          <p:spTgt spid="39950"/>
                                        </p:tgtEl>
                                      </p:cBhvr>
                                    </p:animEffect>
                                  </p:childTnLst>
                                  <p:subTnLst>
                                    <p:audio>
                                      <p:cMediaNode>
                                        <p:cTn display="0" masterRel="sameClick">
                                          <p:stCondLst>
                                            <p:cond evt="begin" delay="0">
                                              <p:tn val="78"/>
                                            </p:cond>
                                          </p:stCondLst>
                                          <p:endCondLst>
                                            <p:cond evt="onStopAudio" delay="0">
                                              <p:tgtEl>
                                                <p:sldTgt/>
                                              </p:tgtEl>
                                            </p:cond>
                                          </p:endCondLst>
                                        </p:cTn>
                                        <p:tgtEl>
                                          <p:sndTgt r:embed="rId7" name="CARBRAK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5" fill="hold" nodeType="clickEffect">
                                  <p:stCondLst>
                                    <p:cond delay="0"/>
                                  </p:stCondLst>
                                  <p:childTnLst>
                                    <p:set>
                                      <p:cBhvr>
                                        <p:cTn id="84" dur="1" fill="hold">
                                          <p:stCondLst>
                                            <p:cond delay="0"/>
                                          </p:stCondLst>
                                        </p:cTn>
                                        <p:tgtEl>
                                          <p:spTgt spid="39951"/>
                                        </p:tgtEl>
                                        <p:attrNameLst>
                                          <p:attrName>style.visibility</p:attrName>
                                        </p:attrNameLst>
                                      </p:cBhvr>
                                      <p:to>
                                        <p:strVal val="visible"/>
                                      </p:to>
                                    </p:set>
                                    <p:animEffect transition="in" filter="blinds(vertical)">
                                      <p:cBhvr>
                                        <p:cTn id="85" dur="500"/>
                                        <p:tgtEl>
                                          <p:spTgt spid="39951"/>
                                        </p:tgtEl>
                                      </p:cBhvr>
                                    </p:animEffect>
                                  </p:childTnLst>
                                  <p:subTnLst>
                                    <p:audio>
                                      <p:cMediaNode>
                                        <p:cTn display="0" masterRel="sameClick">
                                          <p:stCondLst>
                                            <p:cond evt="begin" delay="0">
                                              <p:tn val="83"/>
                                            </p:cond>
                                          </p:stCondLst>
                                          <p:endCondLst>
                                            <p:cond evt="onStopAudio" delay="0">
                                              <p:tgtEl>
                                                <p:sldTgt/>
                                              </p:tgtEl>
                                            </p:cond>
                                          </p:endCondLst>
                                        </p:cTn>
                                        <p:tgtEl>
                                          <p:sndTgt r:embed="rId7" name="CARBRAKE.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5" fill="hold" nodeType="clickEffect">
                                  <p:stCondLst>
                                    <p:cond delay="0"/>
                                  </p:stCondLst>
                                  <p:childTnLst>
                                    <p:set>
                                      <p:cBhvr>
                                        <p:cTn id="89" dur="1" fill="hold">
                                          <p:stCondLst>
                                            <p:cond delay="0"/>
                                          </p:stCondLst>
                                        </p:cTn>
                                        <p:tgtEl>
                                          <p:spTgt spid="39953"/>
                                        </p:tgtEl>
                                        <p:attrNameLst>
                                          <p:attrName>style.visibility</p:attrName>
                                        </p:attrNameLst>
                                      </p:cBhvr>
                                      <p:to>
                                        <p:strVal val="visible"/>
                                      </p:to>
                                    </p:set>
                                    <p:animEffect transition="in" filter="blinds(vertical)">
                                      <p:cBhvr>
                                        <p:cTn id="90" dur="500"/>
                                        <p:tgtEl>
                                          <p:spTgt spid="39953"/>
                                        </p:tgtEl>
                                      </p:cBhvr>
                                    </p:animEffect>
                                  </p:childTnLst>
                                  <p:subTnLst>
                                    <p:audio>
                                      <p:cMediaNode>
                                        <p:cTn display="0" masterRel="sameClick">
                                          <p:stCondLst>
                                            <p:cond evt="begin" delay="0">
                                              <p:tn val="88"/>
                                            </p:cond>
                                          </p:stCondLst>
                                          <p:endCondLst>
                                            <p:cond evt="onStopAudio" delay="0">
                                              <p:tgtEl>
                                                <p:sldTgt/>
                                              </p:tgtEl>
                                            </p:cond>
                                          </p:endCondLst>
                                        </p:cTn>
                                        <p:tgtEl>
                                          <p:sndTgt r:embed="rId6" name="GUNSHOT.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39947"/>
                                        </p:tgtEl>
                                        <p:attrNameLst>
                                          <p:attrName>style.visibility</p:attrName>
                                        </p:attrNameLst>
                                      </p:cBhvr>
                                      <p:to>
                                        <p:strVal val="visible"/>
                                      </p:to>
                                    </p:set>
                                    <p:animEffect transition="in" filter="blinds(horizontal)">
                                      <p:cBhvr>
                                        <p:cTn id="95" dur="500"/>
                                        <p:tgtEl>
                                          <p:spTgt spid="39947"/>
                                        </p:tgtEl>
                                      </p:cBhvr>
                                    </p:animEffect>
                                  </p:childTnLst>
                                  <p:subTnLst>
                                    <p:audio>
                                      <p:cMediaNode>
                                        <p:cTn display="0" masterRel="sameClick">
                                          <p:stCondLst>
                                            <p:cond evt="begin" delay="0">
                                              <p:tn val="93"/>
                                            </p:cond>
                                          </p:stCondLst>
                                          <p:endCondLst>
                                            <p:cond evt="onStopAudio" delay="0">
                                              <p:tgtEl>
                                                <p:sldTgt/>
                                              </p:tgtEl>
                                            </p:cond>
                                          </p:endCondLst>
                                        </p:cTn>
                                        <p:tgtEl>
                                          <p:sndTgt r:embed="rId8" name="TYPE.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39954"/>
                                        </p:tgtEl>
                                        <p:attrNameLst>
                                          <p:attrName>style.visibility</p:attrName>
                                        </p:attrNameLst>
                                      </p:cBhvr>
                                      <p:to>
                                        <p:strVal val="visible"/>
                                      </p:to>
                                    </p:set>
                                    <p:anim calcmode="lin" valueType="num">
                                      <p:cBhvr additive="base">
                                        <p:cTn id="100" dur="500" fill="hold"/>
                                        <p:tgtEl>
                                          <p:spTgt spid="39954"/>
                                        </p:tgtEl>
                                        <p:attrNameLst>
                                          <p:attrName>ppt_x</p:attrName>
                                        </p:attrNameLst>
                                      </p:cBhvr>
                                      <p:tavLst>
                                        <p:tav tm="0">
                                          <p:val>
                                            <p:strVal val="0-#ppt_w/2"/>
                                          </p:val>
                                        </p:tav>
                                        <p:tav tm="100000">
                                          <p:val>
                                            <p:strVal val="#ppt_x"/>
                                          </p:val>
                                        </p:tav>
                                      </p:tavLst>
                                    </p:anim>
                                    <p:anim calcmode="lin" valueType="num">
                                      <p:cBhvr additive="base">
                                        <p:cTn id="101" dur="500" fill="hold"/>
                                        <p:tgtEl>
                                          <p:spTgt spid="399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3" name="WHOOSH.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9946"/>
                                        </p:tgtEl>
                                        <p:attrNameLst>
                                          <p:attrName>style.visibility</p:attrName>
                                        </p:attrNameLst>
                                      </p:cBhvr>
                                      <p:to>
                                        <p:strVal val="visible"/>
                                      </p:to>
                                    </p:set>
                                    <p:animEffect transition="in" filter="blinds(horizontal)">
                                      <p:cBhvr>
                                        <p:cTn id="106" dur="500"/>
                                        <p:tgtEl>
                                          <p:spTgt spid="39946"/>
                                        </p:tgtEl>
                                      </p:cBhvr>
                                    </p:animEffect>
                                  </p:childTnLst>
                                  <p:subTnLst>
                                    <p:audio>
                                      <p:cMediaNode>
                                        <p:cTn display="0" masterRel="sameClick">
                                          <p:stCondLst>
                                            <p:cond evt="begin" delay="0">
                                              <p:tn val="104"/>
                                            </p:cond>
                                          </p:stCondLst>
                                          <p:endCondLst>
                                            <p:cond evt="onStopAudio" delay="0">
                                              <p:tgtEl>
                                                <p:sldTgt/>
                                              </p:tgtEl>
                                            </p:cond>
                                          </p:endCondLst>
                                        </p:cTn>
                                        <p:tgtEl>
                                          <p:sndTgt r:embed="rId9" name="CLAP.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39938"/>
                                        </p:tgtEl>
                                        <p:attrNameLst>
                                          <p:attrName>style.visibility</p:attrName>
                                        </p:attrNameLst>
                                      </p:cBhvr>
                                      <p:to>
                                        <p:strVal val="visible"/>
                                      </p:to>
                                    </p:set>
                                    <p:anim calcmode="lin" valueType="num">
                                      <p:cBhvr additive="base">
                                        <p:cTn id="111" dur="500" fill="hold"/>
                                        <p:tgtEl>
                                          <p:spTgt spid="39938"/>
                                        </p:tgtEl>
                                        <p:attrNameLst>
                                          <p:attrName>ppt_x</p:attrName>
                                        </p:attrNameLst>
                                      </p:cBhvr>
                                      <p:tavLst>
                                        <p:tav tm="0">
                                          <p:val>
                                            <p:strVal val="0-#ppt_w/2"/>
                                          </p:val>
                                        </p:tav>
                                        <p:tav tm="100000">
                                          <p:val>
                                            <p:strVal val="#ppt_x"/>
                                          </p:val>
                                        </p:tav>
                                      </p:tavLst>
                                    </p:anim>
                                    <p:anim calcmode="lin" valueType="num">
                                      <p:cBhvr additive="base">
                                        <p:cTn id="112" dur="500" fill="hold"/>
                                        <p:tgtEl>
                                          <p:spTgt spid="399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autoUpdateAnimBg="0"/>
      <p:bldP spid="39939" grpId="0" animBg="1" autoUpdateAnimBg="0"/>
      <p:bldP spid="39940" grpId="0" animBg="1" autoUpdateAnimBg="0"/>
      <p:bldP spid="39941" grpId="0" animBg="1" autoUpdateAnimBg="0"/>
      <p:bldP spid="39942" grpId="0" animBg="1" autoUpdateAnimBg="0"/>
      <p:bldP spid="39943" grpId="0" animBg="1" autoUpdateAnimBg="0"/>
      <p:bldP spid="39944" grpId="0" animBg="1"/>
      <p:bldP spid="39945" grpId="0" animBg="1" autoUpdateAnimBg="0"/>
      <p:bldP spid="39946" grpId="0" animBg="1" autoUpdateAnimBg="0"/>
      <p:bldP spid="39947" grpId="0" animBg="1" autoUpdateAnimBg="0"/>
      <p:bldP spid="39954" grpId="0" animBg="1" autoUpdateAnimBg="0"/>
      <p:bldP spid="39955" grpId="0" animBg="1" autoUpdateAnimBg="0"/>
      <p:bldP spid="39956" grpId="0" animBg="1" autoUpdateAnimBg="0"/>
      <p:bldP spid="39957" grpId="0" animBg="1" autoUpdateAnimBg="0"/>
      <p:bldP spid="39958"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Date Placeholder 2">
            <a:extLst>
              <a:ext uri="{FF2B5EF4-FFF2-40B4-BE49-F238E27FC236}">
                <a16:creationId xmlns:a16="http://schemas.microsoft.com/office/drawing/2014/main" xmlns="" id="{13317CE5-83FA-413B-B8CF-B482A47EF922}"/>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7E2BF386-2FDC-4384-ADFA-399DE80F6EBF}" type="datetime1">
              <a:rPr lang="th-TH" altLang="th-TH" sz="1200" smtClean="0"/>
              <a:t>13/06/61</a:t>
            </a:fld>
            <a:endParaRPr lang="en-US" altLang="th-TH" sz="1200" dirty="0"/>
          </a:p>
        </p:txBody>
      </p:sp>
      <p:sp>
        <p:nvSpPr>
          <p:cNvPr id="89091" name="Footer Placeholder 3">
            <a:extLst>
              <a:ext uri="{FF2B5EF4-FFF2-40B4-BE49-F238E27FC236}">
                <a16:creationId xmlns:a16="http://schemas.microsoft.com/office/drawing/2014/main" xmlns="" id="{E01D3187-CB0B-4BF9-90C5-68ED01A62A4F}"/>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3554" name="Rectangle 2">
            <a:extLst>
              <a:ext uri="{FF2B5EF4-FFF2-40B4-BE49-F238E27FC236}">
                <a16:creationId xmlns:a16="http://schemas.microsoft.com/office/drawing/2014/main" xmlns="" id="{987D8F08-A75D-442E-BAC6-AF4FA156888E}"/>
              </a:ext>
            </a:extLst>
          </p:cNvPr>
          <p:cNvSpPr>
            <a:spLocks noGrp="1" noChangeArrowheads="1"/>
          </p:cNvSpPr>
          <p:nvPr>
            <p:ph type="title"/>
          </p:nvPr>
        </p:nvSpPr>
        <p:spPr>
          <a:xfrm>
            <a:off x="586049" y="176442"/>
            <a:ext cx="8048103" cy="738188"/>
          </a:xfrm>
        </p:spPr>
        <p:txBody>
          <a:bodyPr>
            <a:noAutofit/>
          </a:bodyPr>
          <a:lstStyle/>
          <a:p>
            <a:pPr eaLnBrk="1" hangingPunct="1"/>
            <a:r>
              <a:rPr lang="th-TH" altLang="th-TH" sz="3200" dirty="0">
                <a:latin typeface="Tahoma" panose="020B0604030504040204" pitchFamily="34" charset="0"/>
                <a:ea typeface="Tahoma" panose="020B0604030504040204" pitchFamily="34" charset="0"/>
                <a:cs typeface="Tahoma" panose="020B0604030504040204" pitchFamily="34" charset="0"/>
              </a:rPr>
              <a:t>การวางแผนโครงการเบื้องต้น</a:t>
            </a:r>
            <a:r>
              <a:rPr lang="en-US" altLang="th-TH" sz="3200" dirty="0">
                <a:latin typeface="Tahoma" panose="020B0604030504040204" pitchFamily="34" charset="0"/>
                <a:ea typeface="Tahoma" panose="020B0604030504040204" pitchFamily="34" charset="0"/>
                <a:cs typeface="Tahoma" panose="020B0604030504040204" pitchFamily="34" charset="0"/>
              </a:rPr>
              <a:t>:</a:t>
            </a:r>
            <a:r>
              <a:rPr lang="th-TH" altLang="th-TH" sz="3200" dirty="0">
                <a:latin typeface="Tahoma" panose="020B0604030504040204" pitchFamily="34" charset="0"/>
                <a:ea typeface="Tahoma" panose="020B0604030504040204" pitchFamily="34" charset="0"/>
                <a:cs typeface="Tahoma" panose="020B0604030504040204" pitchFamily="34" charset="0"/>
              </a:rPr>
              <a:t>คิดจากขวาไปซ้าย</a:t>
            </a:r>
          </a:p>
        </p:txBody>
      </p:sp>
      <p:sp>
        <p:nvSpPr>
          <p:cNvPr id="23555" name="Text Box 3">
            <a:extLst>
              <a:ext uri="{FF2B5EF4-FFF2-40B4-BE49-F238E27FC236}">
                <a16:creationId xmlns:a16="http://schemas.microsoft.com/office/drawing/2014/main" xmlns="" id="{62ED676C-1E8A-41BB-8324-AD12CFBC2237}"/>
              </a:ext>
            </a:extLst>
          </p:cNvPr>
          <p:cNvSpPr txBox="1">
            <a:spLocks noChangeArrowheads="1"/>
          </p:cNvSpPr>
          <p:nvPr/>
        </p:nvSpPr>
        <p:spPr bwMode="auto">
          <a:xfrm>
            <a:off x="7300912" y="2190751"/>
            <a:ext cx="2106613" cy="2678112"/>
          </a:xfrm>
          <a:prstGeom prst="rect">
            <a:avLst/>
          </a:prstGeom>
          <a:solidFill>
            <a:srgbClr val="A50021"/>
          </a:solidFill>
          <a:ln w="38100">
            <a:solidFill>
              <a:srgbClr val="CC33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en-US" altLang="th-TH" sz="2400" dirty="0">
                <a:solidFill>
                  <a:srgbClr val="FFFFFF"/>
                </a:solidFill>
              </a:rPr>
              <a:t>กำหนดผลลัพธ์</a:t>
            </a:r>
            <a:endParaRPr lang="th-TH" altLang="th-TH" sz="2400" dirty="0">
              <a:solidFill>
                <a:srgbClr val="FFFFFF"/>
              </a:solidFill>
            </a:endParaRPr>
          </a:p>
          <a:p>
            <a:pPr algn="ctr" eaLnBrk="1" hangingPunct="1">
              <a:spcBef>
                <a:spcPct val="50000"/>
              </a:spcBef>
              <a:buClrTx/>
              <a:buFontTx/>
              <a:buNone/>
            </a:pPr>
            <a:r>
              <a:rPr lang="en-US" altLang="th-TH" sz="2400" dirty="0">
                <a:solidFill>
                  <a:srgbClr val="FFFFFF"/>
                </a:solidFill>
              </a:rPr>
              <a:t>(Outcomes)</a:t>
            </a:r>
          </a:p>
          <a:p>
            <a:pPr algn="ctr" eaLnBrk="1" hangingPunct="1">
              <a:spcBef>
                <a:spcPct val="50000"/>
              </a:spcBef>
              <a:buClrTx/>
              <a:buFontTx/>
              <a:buNone/>
            </a:pPr>
            <a:r>
              <a:rPr lang="en-US" altLang="th-TH" sz="2400" dirty="0">
                <a:solidFill>
                  <a:srgbClr val="FFFFFF"/>
                </a:solidFill>
              </a:rPr>
              <a:t>หรือ</a:t>
            </a:r>
          </a:p>
          <a:p>
            <a:pPr algn="ctr" eaLnBrk="1" hangingPunct="1">
              <a:spcBef>
                <a:spcPct val="50000"/>
              </a:spcBef>
              <a:buClrTx/>
              <a:buFontTx/>
              <a:buNone/>
            </a:pPr>
            <a:r>
              <a:rPr lang="th-TH" altLang="th-TH" sz="2400" dirty="0">
                <a:solidFill>
                  <a:srgbClr val="FFFFFF"/>
                </a:solidFill>
              </a:rPr>
              <a:t>วัตถุประสงค์</a:t>
            </a:r>
            <a:r>
              <a:rPr lang="en-US" altLang="th-TH" sz="2400" dirty="0">
                <a:solidFill>
                  <a:srgbClr val="FFFFFF"/>
                </a:solidFill>
              </a:rPr>
              <a:t>              </a:t>
            </a:r>
          </a:p>
          <a:p>
            <a:pPr algn="ctr" eaLnBrk="1" hangingPunct="1">
              <a:spcBef>
                <a:spcPct val="50000"/>
              </a:spcBef>
              <a:buClrTx/>
              <a:buFontTx/>
              <a:buNone/>
            </a:pPr>
            <a:r>
              <a:rPr lang="en-US" altLang="th-TH" sz="2400" dirty="0">
                <a:solidFill>
                  <a:srgbClr val="FFFFFF"/>
                </a:solidFill>
              </a:rPr>
              <a:t>(Objectives)</a:t>
            </a:r>
          </a:p>
        </p:txBody>
      </p:sp>
      <p:sp>
        <p:nvSpPr>
          <p:cNvPr id="23557" name="Text Box 5">
            <a:extLst>
              <a:ext uri="{FF2B5EF4-FFF2-40B4-BE49-F238E27FC236}">
                <a16:creationId xmlns:a16="http://schemas.microsoft.com/office/drawing/2014/main" xmlns="" id="{D294D2DD-AF31-4EC5-BE11-7AC2C76DB041}"/>
              </a:ext>
            </a:extLst>
          </p:cNvPr>
          <p:cNvSpPr txBox="1">
            <a:spLocks noChangeArrowheads="1"/>
          </p:cNvSpPr>
          <p:nvPr/>
        </p:nvSpPr>
        <p:spPr bwMode="auto">
          <a:xfrm>
            <a:off x="7462838" y="5100804"/>
            <a:ext cx="18716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000" dirty="0">
                <a:latin typeface="Garamond" panose="02020404030301010803" pitchFamily="18" charset="0"/>
              </a:rPr>
              <a:t>ตัวชี้วัด เวลาปริมาณและ คุณภาพ</a:t>
            </a:r>
          </a:p>
        </p:txBody>
      </p:sp>
      <p:sp>
        <p:nvSpPr>
          <p:cNvPr id="23558" name="Text Box 6">
            <a:extLst>
              <a:ext uri="{FF2B5EF4-FFF2-40B4-BE49-F238E27FC236}">
                <a16:creationId xmlns:a16="http://schemas.microsoft.com/office/drawing/2014/main" xmlns="" id="{76F44902-EA3B-4C66-919C-AE58011E041B}"/>
              </a:ext>
            </a:extLst>
          </p:cNvPr>
          <p:cNvSpPr txBox="1">
            <a:spLocks noChangeArrowheads="1"/>
          </p:cNvSpPr>
          <p:nvPr/>
        </p:nvSpPr>
        <p:spPr bwMode="auto">
          <a:xfrm>
            <a:off x="4867276" y="2180660"/>
            <a:ext cx="2092324" cy="2677656"/>
          </a:xfrm>
          <a:prstGeom prst="rect">
            <a:avLst/>
          </a:prstGeom>
          <a:solidFill>
            <a:srgbClr val="A50021"/>
          </a:solidFill>
          <a:ln w="57150">
            <a:solidFill>
              <a:srgbClr val="C00000"/>
            </a:solidFill>
            <a:miter lim="800000"/>
            <a:headEnd/>
            <a:tailEnd/>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en-US" altLang="th-TH" sz="2400" dirty="0">
                <a:solidFill>
                  <a:srgbClr val="FFFFFF"/>
                </a:solidFill>
              </a:rPr>
              <a:t>กำหน</a:t>
            </a:r>
            <a:r>
              <a:rPr lang="th-TH" altLang="th-TH" sz="2400" dirty="0">
                <a:solidFill>
                  <a:srgbClr val="FFFFFF"/>
                </a:solidFill>
              </a:rPr>
              <a:t>ด</a:t>
            </a:r>
            <a:r>
              <a:rPr lang="en-US" altLang="th-TH" sz="2400" dirty="0">
                <a:solidFill>
                  <a:srgbClr val="FFFFFF"/>
                </a:solidFill>
              </a:rPr>
              <a:t>ผล</a:t>
            </a:r>
            <a:r>
              <a:rPr lang="th-TH" altLang="th-TH" sz="2400" dirty="0">
                <a:solidFill>
                  <a:srgbClr val="FFFFFF"/>
                </a:solidFill>
              </a:rPr>
              <a:t>ผลิต</a:t>
            </a:r>
            <a:endParaRPr lang="en-US" altLang="th-TH" sz="2400" dirty="0">
              <a:solidFill>
                <a:srgbClr val="FFFFFF"/>
              </a:solidFill>
            </a:endParaRPr>
          </a:p>
          <a:p>
            <a:pPr algn="ctr" eaLnBrk="1" hangingPunct="1">
              <a:spcBef>
                <a:spcPct val="50000"/>
              </a:spcBef>
              <a:buClrTx/>
              <a:buFontTx/>
              <a:buNone/>
            </a:pPr>
            <a:r>
              <a:rPr lang="en-US" altLang="th-TH" sz="2400" dirty="0">
                <a:solidFill>
                  <a:srgbClr val="FFFFFF"/>
                </a:solidFill>
              </a:rPr>
              <a:t>(Outputs) </a:t>
            </a:r>
          </a:p>
          <a:p>
            <a:pPr algn="ctr" eaLnBrk="1" hangingPunct="1">
              <a:spcBef>
                <a:spcPct val="50000"/>
              </a:spcBef>
              <a:buClrTx/>
              <a:buFontTx/>
              <a:buNone/>
            </a:pPr>
            <a:r>
              <a:rPr lang="en-US" altLang="th-TH" sz="2400" dirty="0">
                <a:solidFill>
                  <a:srgbClr val="FFFFFF"/>
                </a:solidFill>
              </a:rPr>
              <a:t>หรือ</a:t>
            </a:r>
            <a:endParaRPr lang="th-TH" altLang="th-TH" sz="2400" dirty="0">
              <a:solidFill>
                <a:srgbClr val="FFFFFF"/>
              </a:solidFill>
            </a:endParaRPr>
          </a:p>
          <a:p>
            <a:pPr algn="ctr" eaLnBrk="1" hangingPunct="1">
              <a:spcBef>
                <a:spcPct val="50000"/>
              </a:spcBef>
              <a:buClrTx/>
              <a:buFontTx/>
              <a:buNone/>
            </a:pPr>
            <a:r>
              <a:rPr lang="th-TH" altLang="th-TH" sz="2400" dirty="0">
                <a:solidFill>
                  <a:srgbClr val="FFFFFF"/>
                </a:solidFill>
              </a:rPr>
              <a:t>ผลงาน</a:t>
            </a:r>
            <a:r>
              <a:rPr lang="en-US" altLang="th-TH" sz="2400" dirty="0">
                <a:solidFill>
                  <a:srgbClr val="FFFFFF"/>
                </a:solidFill>
              </a:rPr>
              <a:t>  </a:t>
            </a:r>
            <a:endParaRPr lang="th-TH" altLang="th-TH" sz="2400" dirty="0">
              <a:solidFill>
                <a:srgbClr val="FFFFFF"/>
              </a:solidFill>
            </a:endParaRPr>
          </a:p>
          <a:p>
            <a:pPr algn="ctr" eaLnBrk="1" hangingPunct="1">
              <a:spcBef>
                <a:spcPct val="50000"/>
              </a:spcBef>
              <a:buClrTx/>
              <a:buFontTx/>
              <a:buNone/>
            </a:pPr>
            <a:r>
              <a:rPr lang="en-US" altLang="th-TH" sz="2400" dirty="0">
                <a:solidFill>
                  <a:srgbClr val="FFFFFF"/>
                </a:solidFill>
              </a:rPr>
              <a:t>(Works)</a:t>
            </a:r>
          </a:p>
        </p:txBody>
      </p:sp>
      <p:sp>
        <p:nvSpPr>
          <p:cNvPr id="23560" name="Text Box 8">
            <a:extLst>
              <a:ext uri="{FF2B5EF4-FFF2-40B4-BE49-F238E27FC236}">
                <a16:creationId xmlns:a16="http://schemas.microsoft.com/office/drawing/2014/main" xmlns="" id="{3D8851C1-FBC9-45DB-999E-E080B0836333}"/>
              </a:ext>
            </a:extLst>
          </p:cNvPr>
          <p:cNvSpPr txBox="1">
            <a:spLocks noChangeArrowheads="1"/>
          </p:cNvSpPr>
          <p:nvPr/>
        </p:nvSpPr>
        <p:spPr bwMode="auto">
          <a:xfrm>
            <a:off x="5014913" y="5104095"/>
            <a:ext cx="18716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000" dirty="0">
                <a:latin typeface="Garamond" panose="02020404030301010803" pitchFamily="18" charset="0"/>
              </a:rPr>
              <a:t>ตัวชี้วัด</a:t>
            </a:r>
            <a:r>
              <a:rPr lang="en-US" altLang="th-TH" sz="2000" dirty="0">
                <a:latin typeface="Garamond" panose="02020404030301010803" pitchFamily="18" charset="0"/>
              </a:rPr>
              <a:t> </a:t>
            </a:r>
            <a:r>
              <a:rPr lang="th-TH" altLang="th-TH" sz="2000" dirty="0">
                <a:latin typeface="Garamond" panose="02020404030301010803" pitchFamily="18" charset="0"/>
              </a:rPr>
              <a:t>เวลาปริมาณและ คุณภาพ</a:t>
            </a:r>
          </a:p>
        </p:txBody>
      </p:sp>
      <p:sp>
        <p:nvSpPr>
          <p:cNvPr id="23561" name="Text Box 9">
            <a:extLst>
              <a:ext uri="{FF2B5EF4-FFF2-40B4-BE49-F238E27FC236}">
                <a16:creationId xmlns:a16="http://schemas.microsoft.com/office/drawing/2014/main" xmlns="" id="{18B93450-7DDD-4100-A57B-0721673F310F}"/>
              </a:ext>
            </a:extLst>
          </p:cNvPr>
          <p:cNvSpPr txBox="1">
            <a:spLocks noChangeArrowheads="1"/>
          </p:cNvSpPr>
          <p:nvPr/>
        </p:nvSpPr>
        <p:spPr bwMode="auto">
          <a:xfrm>
            <a:off x="2738438" y="2147888"/>
            <a:ext cx="1871663" cy="2743200"/>
          </a:xfrm>
          <a:prstGeom prst="rect">
            <a:avLst/>
          </a:prstGeom>
          <a:solidFill>
            <a:srgbClr val="003300"/>
          </a:solidFill>
          <a:ln w="38100">
            <a:solidFill>
              <a:srgbClr val="CC33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lnSpc>
                <a:spcPct val="110000"/>
              </a:lnSpc>
              <a:spcBef>
                <a:spcPct val="50000"/>
              </a:spcBef>
              <a:buClrTx/>
              <a:buFontTx/>
              <a:buNone/>
            </a:pPr>
            <a:r>
              <a:rPr lang="en-US" altLang="th-TH" sz="2400" dirty="0">
                <a:solidFill>
                  <a:srgbClr val="FFFFFF"/>
                </a:solidFill>
                <a:latin typeface="Garamond" panose="02020404030301010803" pitchFamily="18" charset="0"/>
              </a:rPr>
              <a:t>กระบวนการ </a:t>
            </a:r>
            <a:r>
              <a:rPr lang="en-US" altLang="th-TH" sz="2400" dirty="0">
                <a:solidFill>
                  <a:srgbClr val="FFFFFF"/>
                </a:solidFill>
              </a:rPr>
              <a:t>(Process) </a:t>
            </a:r>
          </a:p>
          <a:p>
            <a:pPr algn="ctr" eaLnBrk="1" hangingPunct="1">
              <a:lnSpc>
                <a:spcPct val="110000"/>
              </a:lnSpc>
              <a:spcBef>
                <a:spcPct val="50000"/>
              </a:spcBef>
              <a:buClrTx/>
              <a:buFontTx/>
              <a:buNone/>
            </a:pPr>
            <a:r>
              <a:rPr lang="en-US" altLang="th-TH" sz="2400" dirty="0">
                <a:solidFill>
                  <a:srgbClr val="FFFFFF"/>
                </a:solidFill>
                <a:latin typeface="Garamond" panose="02020404030301010803" pitchFamily="18" charset="0"/>
              </a:rPr>
              <a:t>หรือ       </a:t>
            </a:r>
          </a:p>
          <a:p>
            <a:pPr algn="ctr" eaLnBrk="1" hangingPunct="1">
              <a:lnSpc>
                <a:spcPct val="110000"/>
              </a:lnSpc>
              <a:spcBef>
                <a:spcPct val="50000"/>
              </a:spcBef>
              <a:buClrTx/>
              <a:buFontTx/>
              <a:buNone/>
            </a:pPr>
            <a:r>
              <a:rPr lang="en-US" altLang="th-TH" sz="2400" dirty="0">
                <a:solidFill>
                  <a:srgbClr val="FFFFFF"/>
                </a:solidFill>
                <a:latin typeface="Garamond" panose="02020404030301010803" pitchFamily="18" charset="0"/>
              </a:rPr>
              <a:t>วิธีการ </a:t>
            </a:r>
          </a:p>
          <a:p>
            <a:pPr algn="ctr" eaLnBrk="1" hangingPunct="1">
              <a:lnSpc>
                <a:spcPct val="110000"/>
              </a:lnSpc>
              <a:spcBef>
                <a:spcPct val="50000"/>
              </a:spcBef>
              <a:buClrTx/>
              <a:buFontTx/>
              <a:buNone/>
            </a:pPr>
            <a:r>
              <a:rPr lang="en-US" altLang="th-TH" sz="2400" dirty="0">
                <a:solidFill>
                  <a:srgbClr val="FFFFFF"/>
                </a:solidFill>
                <a:latin typeface="Garamond" panose="02020404030301010803" pitchFamily="18" charset="0"/>
              </a:rPr>
              <a:t>(Means)</a:t>
            </a:r>
          </a:p>
        </p:txBody>
      </p:sp>
      <p:sp>
        <p:nvSpPr>
          <p:cNvPr id="23563" name="Text Box 11">
            <a:extLst>
              <a:ext uri="{FF2B5EF4-FFF2-40B4-BE49-F238E27FC236}">
                <a16:creationId xmlns:a16="http://schemas.microsoft.com/office/drawing/2014/main" xmlns="" id="{8E1E1727-217C-4A71-8C47-4F3558B57A26}"/>
              </a:ext>
            </a:extLst>
          </p:cNvPr>
          <p:cNvSpPr txBox="1">
            <a:spLocks noChangeArrowheads="1"/>
          </p:cNvSpPr>
          <p:nvPr/>
        </p:nvSpPr>
        <p:spPr bwMode="auto">
          <a:xfrm>
            <a:off x="2738438" y="5010487"/>
            <a:ext cx="18716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000" dirty="0">
                <a:latin typeface="Garamond" panose="02020404030301010803" pitchFamily="18" charset="0"/>
              </a:rPr>
              <a:t>ขั้นตอนของกิจกรรม เวลา ค่าใช้จ่าย</a:t>
            </a:r>
          </a:p>
        </p:txBody>
      </p:sp>
      <p:sp>
        <p:nvSpPr>
          <p:cNvPr id="23564" name="Text Box 12">
            <a:extLst>
              <a:ext uri="{FF2B5EF4-FFF2-40B4-BE49-F238E27FC236}">
                <a16:creationId xmlns:a16="http://schemas.microsoft.com/office/drawing/2014/main" xmlns="" id="{ABCC3CC6-414A-4727-BECE-B74B1D7FBF02}"/>
              </a:ext>
            </a:extLst>
          </p:cNvPr>
          <p:cNvSpPr txBox="1">
            <a:spLocks noChangeArrowheads="1"/>
          </p:cNvSpPr>
          <p:nvPr/>
        </p:nvSpPr>
        <p:spPr bwMode="auto">
          <a:xfrm>
            <a:off x="452437" y="2147888"/>
            <a:ext cx="1970088" cy="2763838"/>
          </a:xfrm>
          <a:prstGeom prst="rect">
            <a:avLst/>
          </a:prstGeom>
          <a:solidFill>
            <a:srgbClr val="003300"/>
          </a:solidFill>
          <a:ln w="38100">
            <a:solidFill>
              <a:srgbClr val="CC3300"/>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lnSpc>
                <a:spcPct val="110000"/>
              </a:lnSpc>
              <a:spcBef>
                <a:spcPct val="50000"/>
              </a:spcBef>
              <a:buClrTx/>
              <a:buFontTx/>
              <a:buNone/>
            </a:pPr>
            <a:r>
              <a:rPr lang="en-US" altLang="th-TH" sz="2400" dirty="0">
                <a:solidFill>
                  <a:srgbClr val="FFFFFF"/>
                </a:solidFill>
                <a:latin typeface="Garamond" panose="02020404030301010803" pitchFamily="18" charset="0"/>
              </a:rPr>
              <a:t>ระบุทรัพยากร </a:t>
            </a:r>
          </a:p>
          <a:p>
            <a:pPr algn="ctr" eaLnBrk="1" hangingPunct="1">
              <a:lnSpc>
                <a:spcPct val="110000"/>
              </a:lnSpc>
              <a:spcBef>
                <a:spcPct val="50000"/>
              </a:spcBef>
              <a:buClrTx/>
              <a:buFontTx/>
              <a:buNone/>
            </a:pPr>
            <a:r>
              <a:rPr lang="en-US" altLang="th-TH" sz="2000" dirty="0">
                <a:solidFill>
                  <a:srgbClr val="FFFFFF"/>
                </a:solidFill>
              </a:rPr>
              <a:t>(Resources) </a:t>
            </a:r>
          </a:p>
          <a:p>
            <a:pPr algn="ctr" eaLnBrk="1" hangingPunct="1">
              <a:lnSpc>
                <a:spcPct val="110000"/>
              </a:lnSpc>
              <a:spcBef>
                <a:spcPct val="50000"/>
              </a:spcBef>
              <a:buClrTx/>
              <a:buFontTx/>
              <a:buNone/>
            </a:pPr>
            <a:r>
              <a:rPr lang="en-US" altLang="th-TH" sz="2400" dirty="0">
                <a:solidFill>
                  <a:srgbClr val="FFFFFF"/>
                </a:solidFill>
                <a:latin typeface="Garamond" panose="02020404030301010803" pitchFamily="18" charset="0"/>
              </a:rPr>
              <a:t>หรือ        </a:t>
            </a:r>
          </a:p>
          <a:p>
            <a:pPr algn="ctr" eaLnBrk="1" hangingPunct="1">
              <a:lnSpc>
                <a:spcPct val="110000"/>
              </a:lnSpc>
              <a:spcBef>
                <a:spcPct val="50000"/>
              </a:spcBef>
              <a:buClrTx/>
              <a:buFontTx/>
              <a:buNone/>
            </a:pPr>
            <a:r>
              <a:rPr lang="en-US" altLang="th-TH" sz="2400" dirty="0">
                <a:solidFill>
                  <a:srgbClr val="FFFFFF"/>
                </a:solidFill>
                <a:latin typeface="Garamond" panose="02020404030301010803" pitchFamily="18" charset="0"/>
              </a:rPr>
              <a:t>ปัจจัย </a:t>
            </a:r>
          </a:p>
          <a:p>
            <a:pPr algn="ctr" eaLnBrk="1" hangingPunct="1">
              <a:lnSpc>
                <a:spcPct val="110000"/>
              </a:lnSpc>
              <a:spcBef>
                <a:spcPct val="50000"/>
              </a:spcBef>
              <a:buClrTx/>
              <a:buFontTx/>
              <a:buNone/>
            </a:pPr>
            <a:r>
              <a:rPr lang="en-US" altLang="th-TH" sz="2400" dirty="0">
                <a:solidFill>
                  <a:srgbClr val="FFFFFF"/>
                </a:solidFill>
              </a:rPr>
              <a:t>(Inputs)</a:t>
            </a:r>
          </a:p>
        </p:txBody>
      </p:sp>
      <p:sp>
        <p:nvSpPr>
          <p:cNvPr id="23566" name="Text Box 14">
            <a:extLst>
              <a:ext uri="{FF2B5EF4-FFF2-40B4-BE49-F238E27FC236}">
                <a16:creationId xmlns:a16="http://schemas.microsoft.com/office/drawing/2014/main" xmlns="" id="{78568075-779C-4514-95EE-BF2C83574B99}"/>
              </a:ext>
            </a:extLst>
          </p:cNvPr>
          <p:cNvSpPr txBox="1">
            <a:spLocks noChangeArrowheads="1"/>
          </p:cNvSpPr>
          <p:nvPr/>
        </p:nvSpPr>
        <p:spPr bwMode="auto">
          <a:xfrm>
            <a:off x="353962" y="4992857"/>
            <a:ext cx="20507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000" dirty="0">
                <a:latin typeface="Garamond" panose="02020404030301010803" pitchFamily="18" charset="0"/>
              </a:rPr>
              <a:t>ระบบคน ระบบทุนหรือปัจจัยการดำเนินงาน</a:t>
            </a:r>
          </a:p>
        </p:txBody>
      </p:sp>
      <p:sp>
        <p:nvSpPr>
          <p:cNvPr id="23567" name="Line 15">
            <a:extLst>
              <a:ext uri="{FF2B5EF4-FFF2-40B4-BE49-F238E27FC236}">
                <a16:creationId xmlns:a16="http://schemas.microsoft.com/office/drawing/2014/main" xmlns="" id="{1C07B205-CC17-4BFC-B89D-4257769C60CF}"/>
              </a:ext>
            </a:extLst>
          </p:cNvPr>
          <p:cNvSpPr>
            <a:spLocks noChangeShapeType="1"/>
          </p:cNvSpPr>
          <p:nvPr/>
        </p:nvSpPr>
        <p:spPr bwMode="auto">
          <a:xfrm flipH="1">
            <a:off x="6548438" y="3824288"/>
            <a:ext cx="1152525"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68" name="Line 16">
            <a:extLst>
              <a:ext uri="{FF2B5EF4-FFF2-40B4-BE49-F238E27FC236}">
                <a16:creationId xmlns:a16="http://schemas.microsoft.com/office/drawing/2014/main" xmlns="" id="{A2588D2B-8FC9-408D-A511-5129B6A57797}"/>
              </a:ext>
            </a:extLst>
          </p:cNvPr>
          <p:cNvSpPr>
            <a:spLocks noChangeShapeType="1"/>
          </p:cNvSpPr>
          <p:nvPr/>
        </p:nvSpPr>
        <p:spPr bwMode="auto">
          <a:xfrm flipH="1">
            <a:off x="4110038" y="3824288"/>
            <a:ext cx="1152525"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3569" name="Line 17">
            <a:extLst>
              <a:ext uri="{FF2B5EF4-FFF2-40B4-BE49-F238E27FC236}">
                <a16:creationId xmlns:a16="http://schemas.microsoft.com/office/drawing/2014/main" xmlns="" id="{EBD23363-C8F1-41A2-B548-C7F076C9CE4D}"/>
              </a:ext>
            </a:extLst>
          </p:cNvPr>
          <p:cNvSpPr>
            <a:spLocks noChangeShapeType="1"/>
          </p:cNvSpPr>
          <p:nvPr/>
        </p:nvSpPr>
        <p:spPr bwMode="auto">
          <a:xfrm flipH="1">
            <a:off x="1900238" y="3824288"/>
            <a:ext cx="1152525"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1" name="Text Box 3">
            <a:extLst>
              <a:ext uri="{FF2B5EF4-FFF2-40B4-BE49-F238E27FC236}">
                <a16:creationId xmlns:a16="http://schemas.microsoft.com/office/drawing/2014/main" xmlns="" id="{68C110DF-B96B-4CDB-8086-99CC70A1F734}"/>
              </a:ext>
            </a:extLst>
          </p:cNvPr>
          <p:cNvSpPr txBox="1">
            <a:spLocks noChangeArrowheads="1"/>
          </p:cNvSpPr>
          <p:nvPr/>
        </p:nvSpPr>
        <p:spPr bwMode="auto">
          <a:xfrm>
            <a:off x="9694534" y="2190751"/>
            <a:ext cx="2106613" cy="2678112"/>
          </a:xfrm>
          <a:prstGeom prst="rect">
            <a:avLst/>
          </a:prstGeom>
          <a:solidFill>
            <a:srgbClr val="000099"/>
          </a:solidFill>
          <a:ln w="38100">
            <a:solidFill>
              <a:srgbClr val="000099"/>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en-US" altLang="th-TH" sz="2400" dirty="0">
                <a:solidFill>
                  <a:srgbClr val="FFFFFF"/>
                </a:solidFill>
              </a:rPr>
              <a:t>ผลลัพธ์</a:t>
            </a:r>
            <a:r>
              <a:rPr lang="th-TH" altLang="th-TH" sz="2400" dirty="0">
                <a:solidFill>
                  <a:srgbClr val="FFFFFF"/>
                </a:solidFill>
              </a:rPr>
              <a:t>สุดท้าย</a:t>
            </a:r>
          </a:p>
          <a:p>
            <a:pPr algn="ctr" eaLnBrk="1" hangingPunct="1">
              <a:spcBef>
                <a:spcPct val="50000"/>
              </a:spcBef>
              <a:buClrTx/>
              <a:buFontTx/>
              <a:buNone/>
            </a:pPr>
            <a:r>
              <a:rPr lang="en-US" altLang="th-TH" sz="2400" dirty="0">
                <a:solidFill>
                  <a:srgbClr val="FFFFFF"/>
                </a:solidFill>
              </a:rPr>
              <a:t>(Results)</a:t>
            </a:r>
          </a:p>
          <a:p>
            <a:pPr algn="ctr" eaLnBrk="1" hangingPunct="1">
              <a:spcBef>
                <a:spcPct val="50000"/>
              </a:spcBef>
              <a:buClrTx/>
              <a:buFontTx/>
              <a:buNone/>
            </a:pPr>
            <a:r>
              <a:rPr lang="en-US" altLang="th-TH" sz="2400" dirty="0">
                <a:solidFill>
                  <a:srgbClr val="FFFFFF"/>
                </a:solidFill>
              </a:rPr>
              <a:t>หรือ</a:t>
            </a:r>
          </a:p>
          <a:p>
            <a:pPr algn="ctr" eaLnBrk="1" hangingPunct="1">
              <a:spcBef>
                <a:spcPct val="50000"/>
              </a:spcBef>
              <a:buClrTx/>
              <a:buFontTx/>
              <a:buNone/>
            </a:pPr>
            <a:r>
              <a:rPr lang="th-TH" altLang="th-TH" sz="2400" dirty="0">
                <a:solidFill>
                  <a:srgbClr val="FFFFFF"/>
                </a:solidFill>
              </a:rPr>
              <a:t>จุดมุ่งหมาย</a:t>
            </a:r>
            <a:r>
              <a:rPr lang="en-US" altLang="th-TH" sz="2400" dirty="0">
                <a:solidFill>
                  <a:srgbClr val="FFFFFF"/>
                </a:solidFill>
              </a:rPr>
              <a:t>              </a:t>
            </a:r>
          </a:p>
          <a:p>
            <a:pPr algn="ctr" eaLnBrk="1" hangingPunct="1">
              <a:spcBef>
                <a:spcPct val="50000"/>
              </a:spcBef>
              <a:buClrTx/>
              <a:buFontTx/>
              <a:buNone/>
            </a:pPr>
            <a:r>
              <a:rPr lang="en-US" altLang="th-TH" sz="2400" dirty="0">
                <a:solidFill>
                  <a:srgbClr val="FFFFFF"/>
                </a:solidFill>
              </a:rPr>
              <a:t>(Goals)</a:t>
            </a:r>
          </a:p>
        </p:txBody>
      </p:sp>
      <p:sp>
        <p:nvSpPr>
          <p:cNvPr id="2" name="TextBox 1">
            <a:extLst>
              <a:ext uri="{FF2B5EF4-FFF2-40B4-BE49-F238E27FC236}">
                <a16:creationId xmlns:a16="http://schemas.microsoft.com/office/drawing/2014/main" xmlns="" id="{002DA87B-8E0E-49EC-A28B-DC7F58994D11}"/>
              </a:ext>
            </a:extLst>
          </p:cNvPr>
          <p:cNvSpPr txBox="1"/>
          <p:nvPr/>
        </p:nvSpPr>
        <p:spPr>
          <a:xfrm>
            <a:off x="9694534" y="5100804"/>
            <a:ext cx="2025398" cy="1200329"/>
          </a:xfrm>
          <a:prstGeom prst="rect">
            <a:avLst/>
          </a:prstGeom>
          <a:noFill/>
        </p:spPr>
        <p:txBody>
          <a:bodyPr wrap="square" rtlCol="0">
            <a:spAutoFit/>
          </a:bodyPr>
          <a:lstStyle/>
          <a:p>
            <a:pPr algn="ctr"/>
            <a:r>
              <a:rPr lang="th-TH" dirty="0">
                <a:solidFill>
                  <a:srgbClr val="000099"/>
                </a:solidFill>
              </a:rPr>
              <a:t>ตัวชี้วัดด้านเวลา ปริมาณ คุณภาพ พื้นที่ กลุ่มคน หรือผู้ใช้ประโยชน์</a:t>
            </a:r>
            <a:endParaRPr lang="en-US" dirty="0">
              <a:solidFill>
                <a:srgbClr val="000099"/>
              </a:solidFill>
            </a:endParaRPr>
          </a:p>
        </p:txBody>
      </p:sp>
      <p:sp>
        <p:nvSpPr>
          <p:cNvPr id="23" name="Line 15">
            <a:extLst>
              <a:ext uri="{FF2B5EF4-FFF2-40B4-BE49-F238E27FC236}">
                <a16:creationId xmlns:a16="http://schemas.microsoft.com/office/drawing/2014/main" xmlns="" id="{BB3696B1-BA8B-4EF5-8FCA-0C7D93FB27DA}"/>
              </a:ext>
            </a:extLst>
          </p:cNvPr>
          <p:cNvSpPr>
            <a:spLocks noChangeShapeType="1"/>
          </p:cNvSpPr>
          <p:nvPr/>
        </p:nvSpPr>
        <p:spPr bwMode="auto">
          <a:xfrm flipH="1">
            <a:off x="8954315" y="3824288"/>
            <a:ext cx="1152525" cy="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cxnSp>
        <p:nvCxnSpPr>
          <p:cNvPr id="4" name="Straight Connector 3">
            <a:extLst>
              <a:ext uri="{FF2B5EF4-FFF2-40B4-BE49-F238E27FC236}">
                <a16:creationId xmlns:a16="http://schemas.microsoft.com/office/drawing/2014/main" xmlns="" id="{76380A21-0165-4847-B601-4DFB18685B41}"/>
              </a:ext>
            </a:extLst>
          </p:cNvPr>
          <p:cNvCxnSpPr/>
          <p:nvPr/>
        </p:nvCxnSpPr>
        <p:spPr>
          <a:xfrm>
            <a:off x="9511990" y="1304693"/>
            <a:ext cx="0" cy="3796111"/>
          </a:xfrm>
          <a:prstGeom prst="line">
            <a:avLst/>
          </a:prstGeom>
          <a:ln w="3810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C6457775-A0E4-404A-8350-74A91528AE71}"/>
              </a:ext>
            </a:extLst>
          </p:cNvPr>
          <p:cNvSpPr txBox="1"/>
          <p:nvPr/>
        </p:nvSpPr>
        <p:spPr>
          <a:xfrm>
            <a:off x="10392937" y="1561171"/>
            <a:ext cx="747131" cy="461665"/>
          </a:xfrm>
          <a:prstGeom prst="rect">
            <a:avLst/>
          </a:prstGeom>
          <a:noFill/>
        </p:spPr>
        <p:txBody>
          <a:bodyPr wrap="square" rtlCol="0">
            <a:spAutoFit/>
          </a:bodyPr>
          <a:lstStyle/>
          <a:p>
            <a:pPr algn="ctr"/>
            <a:r>
              <a:rPr lang="th-TH" sz="2400" dirty="0">
                <a:solidFill>
                  <a:srgbClr val="000099"/>
                </a:solidFill>
              </a:rPr>
              <a:t>๑</a:t>
            </a:r>
            <a:endParaRPr lang="en-US" sz="2400" dirty="0">
              <a:solidFill>
                <a:srgbClr val="000099"/>
              </a:solidFill>
            </a:endParaRPr>
          </a:p>
        </p:txBody>
      </p:sp>
      <p:sp>
        <p:nvSpPr>
          <p:cNvPr id="27" name="TextBox 26">
            <a:extLst>
              <a:ext uri="{FF2B5EF4-FFF2-40B4-BE49-F238E27FC236}">
                <a16:creationId xmlns:a16="http://schemas.microsoft.com/office/drawing/2014/main" xmlns="" id="{EEC2E070-1497-4191-AF79-50DC06DC8A29}"/>
              </a:ext>
            </a:extLst>
          </p:cNvPr>
          <p:cNvSpPr txBox="1"/>
          <p:nvPr/>
        </p:nvSpPr>
        <p:spPr>
          <a:xfrm>
            <a:off x="7928518" y="1559392"/>
            <a:ext cx="747131" cy="461665"/>
          </a:xfrm>
          <a:prstGeom prst="rect">
            <a:avLst/>
          </a:prstGeom>
          <a:noFill/>
        </p:spPr>
        <p:txBody>
          <a:bodyPr wrap="square" rtlCol="0">
            <a:spAutoFit/>
          </a:bodyPr>
          <a:lstStyle/>
          <a:p>
            <a:pPr algn="ctr"/>
            <a:r>
              <a:rPr lang="th-TH" sz="2400" dirty="0">
                <a:solidFill>
                  <a:srgbClr val="000099"/>
                </a:solidFill>
              </a:rPr>
              <a:t>๒</a:t>
            </a:r>
            <a:endParaRPr lang="en-US" sz="2400" dirty="0">
              <a:solidFill>
                <a:srgbClr val="000099"/>
              </a:solidFill>
            </a:endParaRPr>
          </a:p>
        </p:txBody>
      </p:sp>
      <p:sp>
        <p:nvSpPr>
          <p:cNvPr id="28" name="TextBox 27">
            <a:extLst>
              <a:ext uri="{FF2B5EF4-FFF2-40B4-BE49-F238E27FC236}">
                <a16:creationId xmlns:a16="http://schemas.microsoft.com/office/drawing/2014/main" xmlns="" id="{32F15BD4-A017-40D0-8956-D0A807939FAC}"/>
              </a:ext>
            </a:extLst>
          </p:cNvPr>
          <p:cNvSpPr txBox="1"/>
          <p:nvPr/>
        </p:nvSpPr>
        <p:spPr>
          <a:xfrm>
            <a:off x="5495115" y="1549301"/>
            <a:ext cx="747131" cy="461665"/>
          </a:xfrm>
          <a:prstGeom prst="rect">
            <a:avLst/>
          </a:prstGeom>
          <a:noFill/>
        </p:spPr>
        <p:txBody>
          <a:bodyPr wrap="square" rtlCol="0">
            <a:spAutoFit/>
          </a:bodyPr>
          <a:lstStyle/>
          <a:p>
            <a:pPr algn="ctr"/>
            <a:r>
              <a:rPr lang="th-TH" sz="2400" dirty="0">
                <a:solidFill>
                  <a:srgbClr val="000099"/>
                </a:solidFill>
              </a:rPr>
              <a:t>๓</a:t>
            </a:r>
            <a:endParaRPr lang="en-US" sz="2400" dirty="0">
              <a:solidFill>
                <a:srgbClr val="000099"/>
              </a:solidFill>
            </a:endParaRPr>
          </a:p>
        </p:txBody>
      </p:sp>
      <p:sp>
        <p:nvSpPr>
          <p:cNvPr id="29" name="TextBox 28">
            <a:extLst>
              <a:ext uri="{FF2B5EF4-FFF2-40B4-BE49-F238E27FC236}">
                <a16:creationId xmlns:a16="http://schemas.microsoft.com/office/drawing/2014/main" xmlns="" id="{79F62BC6-9601-4F28-8FC8-767CECB99C0D}"/>
              </a:ext>
            </a:extLst>
          </p:cNvPr>
          <p:cNvSpPr txBox="1"/>
          <p:nvPr/>
        </p:nvSpPr>
        <p:spPr>
          <a:xfrm>
            <a:off x="3263089" y="1549300"/>
            <a:ext cx="747131" cy="461665"/>
          </a:xfrm>
          <a:prstGeom prst="rect">
            <a:avLst/>
          </a:prstGeom>
          <a:noFill/>
        </p:spPr>
        <p:txBody>
          <a:bodyPr wrap="square" rtlCol="0">
            <a:spAutoFit/>
          </a:bodyPr>
          <a:lstStyle/>
          <a:p>
            <a:pPr algn="ctr"/>
            <a:r>
              <a:rPr lang="th-TH" sz="2400" dirty="0">
                <a:solidFill>
                  <a:srgbClr val="000099"/>
                </a:solidFill>
              </a:rPr>
              <a:t>๔</a:t>
            </a:r>
            <a:endParaRPr lang="en-US" sz="2400" dirty="0">
              <a:solidFill>
                <a:srgbClr val="000099"/>
              </a:solidFill>
            </a:endParaRPr>
          </a:p>
        </p:txBody>
      </p:sp>
      <p:sp>
        <p:nvSpPr>
          <p:cNvPr id="30" name="TextBox 29">
            <a:extLst>
              <a:ext uri="{FF2B5EF4-FFF2-40B4-BE49-F238E27FC236}">
                <a16:creationId xmlns:a16="http://schemas.microsoft.com/office/drawing/2014/main" xmlns="" id="{E94E90EE-9C66-47B6-834B-09E31F05809B}"/>
              </a:ext>
            </a:extLst>
          </p:cNvPr>
          <p:cNvSpPr txBox="1"/>
          <p:nvPr/>
        </p:nvSpPr>
        <p:spPr>
          <a:xfrm>
            <a:off x="1095355" y="1529684"/>
            <a:ext cx="747131" cy="461665"/>
          </a:xfrm>
          <a:prstGeom prst="rect">
            <a:avLst/>
          </a:prstGeom>
          <a:noFill/>
        </p:spPr>
        <p:txBody>
          <a:bodyPr wrap="square" rtlCol="0">
            <a:spAutoFit/>
          </a:bodyPr>
          <a:lstStyle/>
          <a:p>
            <a:pPr algn="ctr"/>
            <a:r>
              <a:rPr lang="th-TH" sz="2400" dirty="0">
                <a:solidFill>
                  <a:srgbClr val="000099"/>
                </a:solidFill>
              </a:rPr>
              <a:t>๕</a:t>
            </a:r>
            <a:endParaRPr lang="en-US" sz="2400" dirty="0">
              <a:solidFill>
                <a:srgbClr val="000099"/>
              </a:solidFill>
            </a:endParaRPr>
          </a:p>
        </p:txBody>
      </p:sp>
      <p:sp>
        <p:nvSpPr>
          <p:cNvPr id="6" name="TextBox 5">
            <a:extLst>
              <a:ext uri="{FF2B5EF4-FFF2-40B4-BE49-F238E27FC236}">
                <a16:creationId xmlns:a16="http://schemas.microsoft.com/office/drawing/2014/main" xmlns="" id="{7F4EF5F3-20C3-4749-995C-5BFC74DA4789}"/>
              </a:ext>
            </a:extLst>
          </p:cNvPr>
          <p:cNvSpPr txBox="1"/>
          <p:nvPr/>
        </p:nvSpPr>
        <p:spPr>
          <a:xfrm>
            <a:off x="9861755" y="1199535"/>
            <a:ext cx="1858177" cy="461665"/>
          </a:xfrm>
          <a:prstGeom prst="rect">
            <a:avLst/>
          </a:prstGeom>
          <a:noFill/>
        </p:spPr>
        <p:txBody>
          <a:bodyPr wrap="square" rtlCol="0">
            <a:spAutoFit/>
          </a:bodyPr>
          <a:lstStyle/>
          <a:p>
            <a:pPr algn="ctr"/>
            <a:r>
              <a:rPr lang="th-TH" sz="2400" dirty="0">
                <a:solidFill>
                  <a:srgbClr val="000099"/>
                </a:solidFill>
              </a:rPr>
              <a:t>ภายนอก</a:t>
            </a:r>
            <a:endParaRPr lang="en-US" sz="2400" dirty="0">
              <a:solidFill>
                <a:srgbClr val="000099"/>
              </a:solidFill>
            </a:endParaRPr>
          </a:p>
        </p:txBody>
      </p:sp>
      <p:sp>
        <p:nvSpPr>
          <p:cNvPr id="3" name="Slide Number Placeholder 2">
            <a:extLst>
              <a:ext uri="{FF2B5EF4-FFF2-40B4-BE49-F238E27FC236}">
                <a16:creationId xmlns:a16="http://schemas.microsoft.com/office/drawing/2014/main" xmlns="" id="{D8B59FF4-638A-4F43-A44C-530DDC6B6E47}"/>
              </a:ext>
            </a:extLst>
          </p:cNvPr>
          <p:cNvSpPr>
            <a:spLocks noGrp="1"/>
          </p:cNvSpPr>
          <p:nvPr>
            <p:ph type="sldNum" sz="quarter" idx="12"/>
          </p:nvPr>
        </p:nvSpPr>
        <p:spPr/>
        <p:txBody>
          <a:bodyPr/>
          <a:lstStyle/>
          <a:p>
            <a:fld id="{C282B086-F66A-4C26-BA61-410FF86DE88D}" type="slidenum">
              <a:rPr lang="en-US" smtClean="0"/>
              <a:t>41</a:t>
            </a:fld>
            <a:endParaRPr lang="en-US" dirty="0"/>
          </a:p>
        </p:txBody>
      </p:sp>
    </p:spTree>
    <p:extLst>
      <p:ext uri="{BB962C8B-B14F-4D97-AF65-F5344CB8AC3E}">
        <p14:creationId xmlns:p14="http://schemas.microsoft.com/office/powerpoint/2010/main" val="407234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5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56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56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56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56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56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56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57" grpId="0"/>
      <p:bldP spid="23558" grpId="0" animBg="1"/>
      <p:bldP spid="23560" grpId="0"/>
      <p:bldP spid="23561" grpId="0" animBg="1"/>
      <p:bldP spid="23563" grpId="0"/>
      <p:bldP spid="23564" grpId="0" animBg="1"/>
      <p:bldP spid="23566" grpId="0"/>
      <p:bldP spid="23567" grpId="0" animBg="1"/>
      <p:bldP spid="23568" grpId="0" animBg="1"/>
      <p:bldP spid="23569" grpId="0" animBg="1"/>
      <p:bldP spid="21" grpId="0" animBg="1"/>
      <p:bldP spid="2" grpId="0"/>
      <p:bldP spid="23" grpId="0" animBg="1"/>
      <p:bldP spid="5" grpId="0"/>
      <p:bldP spid="27" grpId="0"/>
      <p:bldP spid="28" grpId="0"/>
      <p:bldP spid="29" grpId="0"/>
      <p:bldP spid="30"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ctor: Elbow 6">
            <a:extLst>
              <a:ext uri="{FF2B5EF4-FFF2-40B4-BE49-F238E27FC236}">
                <a16:creationId xmlns:a16="http://schemas.microsoft.com/office/drawing/2014/main" xmlns="" id="{168C1BC3-EEF3-4940-BEA8-EB76023D7E90}"/>
              </a:ext>
            </a:extLst>
          </p:cNvPr>
          <p:cNvCxnSpPr>
            <a:stCxn id="34" idx="2"/>
            <a:endCxn id="91144" idx="2"/>
          </p:cNvCxnSpPr>
          <p:nvPr/>
        </p:nvCxnSpPr>
        <p:spPr>
          <a:xfrm rot="5400000">
            <a:off x="5985465" y="-1220174"/>
            <a:ext cx="71438" cy="9488848"/>
          </a:xfrm>
          <a:prstGeom prst="bentConnector3">
            <a:avLst>
              <a:gd name="adj1" fmla="val 3255248"/>
            </a:avLst>
          </a:prstGeom>
          <a:ln w="381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138" name="Date Placeholder 2">
            <a:extLst>
              <a:ext uri="{FF2B5EF4-FFF2-40B4-BE49-F238E27FC236}">
                <a16:creationId xmlns:a16="http://schemas.microsoft.com/office/drawing/2014/main" xmlns="" id="{B6ED54F6-8F79-473C-A047-CE7B76CFD6D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87B6F59F-4DCA-4BB8-A00E-DBE15EBC26D2}" type="datetime1">
              <a:rPr lang="th-TH" altLang="th-TH" sz="1200" smtClean="0"/>
              <a:t>13/06/61</a:t>
            </a:fld>
            <a:endParaRPr lang="en-US" altLang="th-TH" sz="1200" dirty="0"/>
          </a:p>
        </p:txBody>
      </p:sp>
      <p:sp>
        <p:nvSpPr>
          <p:cNvPr id="91139" name="Footer Placeholder 3">
            <a:extLst>
              <a:ext uri="{FF2B5EF4-FFF2-40B4-BE49-F238E27FC236}">
                <a16:creationId xmlns:a16="http://schemas.microsoft.com/office/drawing/2014/main" xmlns="" id="{5E888696-192A-4E11-BC4D-C255CFF53146}"/>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91141" name="Rectangle 2" descr="90%">
            <a:extLst>
              <a:ext uri="{FF2B5EF4-FFF2-40B4-BE49-F238E27FC236}">
                <a16:creationId xmlns:a16="http://schemas.microsoft.com/office/drawing/2014/main" xmlns="" id="{86CB551F-A179-49B5-9D76-1172FC3CCBA2}"/>
              </a:ext>
            </a:extLst>
          </p:cNvPr>
          <p:cNvSpPr>
            <a:spLocks noChangeArrowheads="1"/>
          </p:cNvSpPr>
          <p:nvPr/>
        </p:nvSpPr>
        <p:spPr bwMode="auto">
          <a:xfrm>
            <a:off x="6102761" y="2110582"/>
            <a:ext cx="3382963" cy="1881187"/>
          </a:xfrm>
          <a:prstGeom prst="rect">
            <a:avLst/>
          </a:prstGeom>
          <a:blipFill dpi="0" rotWithShape="0">
            <a:blip r:embed="rId3"/>
            <a:srcRect/>
            <a:tile tx="0" ty="0" sx="100000" sy="100000" flip="none" algn="tl"/>
          </a:blipFill>
          <a:ln w="9525">
            <a:solidFill>
              <a:srgbClr val="00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en-US" altLang="th-TH" sz="4800" dirty="0">
              <a:solidFill>
                <a:srgbClr val="FFFFFF"/>
              </a:solidFill>
              <a:latin typeface="Garamond" panose="02020404030301010803" pitchFamily="18" charset="0"/>
              <a:cs typeface="Angsana New" panose="02020603050405020304" pitchFamily="18" charset="-34"/>
            </a:endParaRPr>
          </a:p>
        </p:txBody>
      </p:sp>
      <p:sp>
        <p:nvSpPr>
          <p:cNvPr id="91142" name="Rectangle 3">
            <a:extLst>
              <a:ext uri="{FF2B5EF4-FFF2-40B4-BE49-F238E27FC236}">
                <a16:creationId xmlns:a16="http://schemas.microsoft.com/office/drawing/2014/main" xmlns="" id="{922FC573-4484-4813-AB5F-F5D6B0FE8C55}"/>
              </a:ext>
            </a:extLst>
          </p:cNvPr>
          <p:cNvSpPr>
            <a:spLocks noGrp="1" noChangeArrowheads="1"/>
          </p:cNvSpPr>
          <p:nvPr>
            <p:ph type="title"/>
          </p:nvPr>
        </p:nvSpPr>
        <p:spPr>
          <a:xfrm>
            <a:off x="1609725" y="752475"/>
            <a:ext cx="8686800" cy="433388"/>
          </a:xfrm>
        </p:spPr>
        <p:txBody>
          <a:bodyPr>
            <a:normAutofit fontScale="90000"/>
          </a:bodyPr>
          <a:lstStyle/>
          <a:p>
            <a:pPr eaLnBrk="1" hangingPunct="1"/>
            <a:r>
              <a:rPr lang="th-TH" altLang="th-TH" sz="2600" dirty="0"/>
              <a:t> </a:t>
            </a:r>
            <a:br>
              <a:rPr lang="th-TH" altLang="th-TH" sz="2600" dirty="0"/>
            </a:br>
            <a:r>
              <a:rPr lang="th-TH" altLang="th-TH" sz="2600" dirty="0"/>
              <a:t/>
            </a:r>
            <a:br>
              <a:rPr lang="th-TH" altLang="th-TH" sz="2600" dirty="0"/>
            </a:br>
            <a:r>
              <a:rPr lang="th-TH" altLang="th-TH" sz="2600" dirty="0"/>
              <a:t/>
            </a:r>
            <a:br>
              <a:rPr lang="th-TH" altLang="th-TH" sz="2600" dirty="0"/>
            </a:br>
            <a:r>
              <a:rPr lang="th-TH" altLang="th-TH" sz="2600" dirty="0"/>
              <a:t/>
            </a:r>
            <a:br>
              <a:rPr lang="th-TH" altLang="th-TH" sz="2600" dirty="0"/>
            </a:br>
            <a:r>
              <a:rPr lang="th-TH" altLang="th-TH" sz="2600" dirty="0"/>
              <a:t/>
            </a:r>
            <a:br>
              <a:rPr lang="th-TH" altLang="th-TH" sz="2600" dirty="0"/>
            </a:br>
            <a:r>
              <a:rPr lang="th-TH" altLang="th-TH" sz="2600" dirty="0"/>
              <a:t/>
            </a:r>
            <a:br>
              <a:rPr lang="th-TH" altLang="th-TH" sz="2600" dirty="0"/>
            </a:br>
            <a:r>
              <a:rPr lang="th-TH" altLang="th-TH" sz="2600" dirty="0"/>
              <a:t/>
            </a:r>
            <a:br>
              <a:rPr lang="th-TH" altLang="th-TH" sz="2600" dirty="0"/>
            </a:br>
            <a:r>
              <a:rPr lang="th-TH" altLang="th-TH" sz="2600" dirty="0"/>
              <a:t/>
            </a:r>
            <a:br>
              <a:rPr lang="th-TH" altLang="th-TH" sz="2600" dirty="0"/>
            </a:br>
            <a:r>
              <a:rPr lang="th-TH" altLang="th-TH" sz="2600" dirty="0"/>
              <a:t/>
            </a:r>
            <a:br>
              <a:rPr lang="th-TH" altLang="th-TH" sz="2600" dirty="0"/>
            </a:br>
            <a:endParaRPr lang="th-TH" altLang="th-TH" sz="2600" dirty="0"/>
          </a:p>
        </p:txBody>
      </p:sp>
      <p:sp>
        <p:nvSpPr>
          <p:cNvPr id="91143" name="Text Box 4">
            <a:extLst>
              <a:ext uri="{FF2B5EF4-FFF2-40B4-BE49-F238E27FC236}">
                <a16:creationId xmlns:a16="http://schemas.microsoft.com/office/drawing/2014/main" xmlns="" id="{05F04E80-8064-4583-8567-DF59A0F837CE}"/>
              </a:ext>
            </a:extLst>
          </p:cNvPr>
          <p:cNvSpPr txBox="1">
            <a:spLocks noChangeArrowheads="1"/>
          </p:cNvSpPr>
          <p:nvPr/>
        </p:nvSpPr>
        <p:spPr bwMode="auto">
          <a:xfrm>
            <a:off x="2575336" y="1165147"/>
            <a:ext cx="3311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zh-CN" dirty="0">
                <a:solidFill>
                  <a:srgbClr val="FF0000"/>
                </a:solidFill>
              </a:rPr>
              <a:t>โครงการ </a:t>
            </a:r>
            <a:r>
              <a:rPr lang="en-US" altLang="zh-CN" dirty="0">
                <a:solidFill>
                  <a:srgbClr val="FF0000"/>
                </a:solidFill>
                <a:ea typeface="SimSun" panose="02010600030101010101" pitchFamily="2" charset="-122"/>
              </a:rPr>
              <a:t>(Project)</a:t>
            </a:r>
            <a:r>
              <a:rPr lang="th-TH" altLang="zh-CN" dirty="0">
                <a:solidFill>
                  <a:srgbClr val="FF0000"/>
                </a:solidFill>
                <a:ea typeface="SimSun" panose="02010600030101010101" pitchFamily="2" charset="-122"/>
              </a:rPr>
              <a:t>  </a:t>
            </a:r>
            <a:endParaRPr lang="th-TH" altLang="th-TH" dirty="0">
              <a:solidFill>
                <a:srgbClr val="FF0000"/>
              </a:solidFill>
              <a:ea typeface="SimSun" panose="02010600030101010101" pitchFamily="2" charset="-122"/>
            </a:endParaRPr>
          </a:p>
        </p:txBody>
      </p:sp>
      <p:sp>
        <p:nvSpPr>
          <p:cNvPr id="91144" name="Text Box 5">
            <a:extLst>
              <a:ext uri="{FF2B5EF4-FFF2-40B4-BE49-F238E27FC236}">
                <a16:creationId xmlns:a16="http://schemas.microsoft.com/office/drawing/2014/main" xmlns="" id="{B38F8D4A-D709-4F49-8577-6E3ECB66FCA7}"/>
              </a:ext>
            </a:extLst>
          </p:cNvPr>
          <p:cNvSpPr txBox="1">
            <a:spLocks noChangeArrowheads="1"/>
          </p:cNvSpPr>
          <p:nvPr/>
        </p:nvSpPr>
        <p:spPr bwMode="auto">
          <a:xfrm>
            <a:off x="521110" y="2623344"/>
            <a:ext cx="1511300" cy="936625"/>
          </a:xfrm>
          <a:prstGeom prst="rect">
            <a:avLst/>
          </a:prstGeom>
          <a:solidFill>
            <a:srgbClr val="000000"/>
          </a:solidFill>
          <a:ln w="9525">
            <a:solidFill>
              <a:srgbClr val="00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000" dirty="0">
                <a:solidFill>
                  <a:srgbClr val="FFFFFF"/>
                </a:solidFill>
                <a:ea typeface="SimSun" panose="02010600030101010101" pitchFamily="2" charset="-122"/>
              </a:rPr>
              <a:t>วัตถุประสงค์  </a:t>
            </a:r>
            <a:r>
              <a:rPr lang="en-US" altLang="zh-CN" sz="2000" dirty="0">
                <a:solidFill>
                  <a:srgbClr val="FFFFFF"/>
                </a:solidFill>
                <a:ea typeface="SimSun" panose="02010600030101010101" pitchFamily="2" charset="-122"/>
              </a:rPr>
              <a:t>(Objective) </a:t>
            </a:r>
            <a:endParaRPr lang="th-TH" altLang="th-TH" sz="2000" dirty="0">
              <a:solidFill>
                <a:srgbClr val="FFFFFF"/>
              </a:solidFill>
              <a:ea typeface="SimSun" panose="02010600030101010101" pitchFamily="2" charset="-122"/>
            </a:endParaRPr>
          </a:p>
        </p:txBody>
      </p:sp>
      <p:sp>
        <p:nvSpPr>
          <p:cNvPr id="91145" name="Text Box 6">
            <a:extLst>
              <a:ext uri="{FF2B5EF4-FFF2-40B4-BE49-F238E27FC236}">
                <a16:creationId xmlns:a16="http://schemas.microsoft.com/office/drawing/2014/main" xmlns="" id="{85678CAD-EA1B-408A-BC4D-A7EEF11E1BBD}"/>
              </a:ext>
            </a:extLst>
          </p:cNvPr>
          <p:cNvSpPr txBox="1">
            <a:spLocks noChangeArrowheads="1"/>
          </p:cNvSpPr>
          <p:nvPr/>
        </p:nvSpPr>
        <p:spPr bwMode="auto">
          <a:xfrm>
            <a:off x="2500724" y="2623343"/>
            <a:ext cx="1512887" cy="865188"/>
          </a:xfrm>
          <a:prstGeom prst="rect">
            <a:avLst/>
          </a:prstGeom>
          <a:solidFill>
            <a:srgbClr val="003300"/>
          </a:solidFill>
          <a:ln w="9525">
            <a:solidFill>
              <a:srgbClr val="00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000" dirty="0">
                <a:solidFill>
                  <a:srgbClr val="FFFFFF"/>
                </a:solidFill>
                <a:ea typeface="SimSun" panose="02010600030101010101" pitchFamily="2" charset="-122"/>
              </a:rPr>
              <a:t>ปัจจัยนำเข้า  </a:t>
            </a:r>
            <a:r>
              <a:rPr lang="en-US" altLang="zh-CN" sz="2000" dirty="0">
                <a:solidFill>
                  <a:srgbClr val="FFFFFF"/>
                </a:solidFill>
                <a:ea typeface="SimSun" panose="02010600030101010101" pitchFamily="2" charset="-122"/>
              </a:rPr>
              <a:t>(Inputs) </a:t>
            </a:r>
            <a:endParaRPr lang="th-TH" altLang="th-TH" sz="2000" dirty="0">
              <a:solidFill>
                <a:srgbClr val="FFFFFF"/>
              </a:solidFill>
              <a:ea typeface="SimSun" panose="02010600030101010101" pitchFamily="2" charset="-122"/>
            </a:endParaRPr>
          </a:p>
        </p:txBody>
      </p:sp>
      <p:sp>
        <p:nvSpPr>
          <p:cNvPr id="91146" name="Text Box 7">
            <a:extLst>
              <a:ext uri="{FF2B5EF4-FFF2-40B4-BE49-F238E27FC236}">
                <a16:creationId xmlns:a16="http://schemas.microsoft.com/office/drawing/2014/main" xmlns="" id="{4680EB8C-5F11-4090-94FC-F10C2E9884C3}"/>
              </a:ext>
            </a:extLst>
          </p:cNvPr>
          <p:cNvSpPr txBox="1">
            <a:spLocks noChangeArrowheads="1"/>
          </p:cNvSpPr>
          <p:nvPr/>
        </p:nvSpPr>
        <p:spPr bwMode="auto">
          <a:xfrm>
            <a:off x="4231099" y="2623343"/>
            <a:ext cx="1582737" cy="865188"/>
          </a:xfrm>
          <a:prstGeom prst="rect">
            <a:avLst/>
          </a:prstGeom>
          <a:solidFill>
            <a:srgbClr val="006600"/>
          </a:solidFill>
          <a:ln w="9525">
            <a:solidFill>
              <a:srgbClr val="00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000" dirty="0">
                <a:solidFill>
                  <a:srgbClr val="FFFFFF"/>
                </a:solidFill>
                <a:ea typeface="SimSun" panose="02010600030101010101" pitchFamily="2" charset="-122"/>
              </a:rPr>
              <a:t>กระบวนการ  </a:t>
            </a:r>
            <a:r>
              <a:rPr lang="en-US" altLang="zh-CN" sz="2000" dirty="0">
                <a:solidFill>
                  <a:srgbClr val="FFFFFF"/>
                </a:solidFill>
                <a:ea typeface="SimSun" panose="02010600030101010101" pitchFamily="2" charset="-122"/>
              </a:rPr>
              <a:t>(Processes) </a:t>
            </a:r>
            <a:endParaRPr lang="th-TH" altLang="th-TH" sz="2000" dirty="0">
              <a:solidFill>
                <a:srgbClr val="FFFFFF"/>
              </a:solidFill>
              <a:ea typeface="SimSun" panose="02010600030101010101" pitchFamily="2" charset="-122"/>
            </a:endParaRPr>
          </a:p>
        </p:txBody>
      </p:sp>
      <p:sp>
        <p:nvSpPr>
          <p:cNvPr id="91147" name="Text Box 8">
            <a:extLst>
              <a:ext uri="{FF2B5EF4-FFF2-40B4-BE49-F238E27FC236}">
                <a16:creationId xmlns:a16="http://schemas.microsoft.com/office/drawing/2014/main" xmlns="" id="{6C22A777-FD43-4678-BC47-D47F76F542B0}"/>
              </a:ext>
            </a:extLst>
          </p:cNvPr>
          <p:cNvSpPr txBox="1">
            <a:spLocks noChangeArrowheads="1"/>
          </p:cNvSpPr>
          <p:nvPr/>
        </p:nvSpPr>
        <p:spPr bwMode="auto">
          <a:xfrm>
            <a:off x="6159910" y="2623344"/>
            <a:ext cx="1524000" cy="873125"/>
          </a:xfrm>
          <a:prstGeom prst="rect">
            <a:avLst/>
          </a:prstGeom>
          <a:solidFill>
            <a:srgbClr val="990033"/>
          </a:solidFill>
          <a:ln w="9525">
            <a:solidFill>
              <a:srgbClr val="00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000" dirty="0">
                <a:solidFill>
                  <a:srgbClr val="FFFFFF"/>
                </a:solidFill>
                <a:ea typeface="SimSun" panose="02010600030101010101" pitchFamily="2" charset="-122"/>
              </a:rPr>
              <a:t>ผลผลิต</a:t>
            </a:r>
            <a:endParaRPr lang="en-US" altLang="zh-CN" sz="2000" dirty="0">
              <a:solidFill>
                <a:srgbClr val="FFFFFF"/>
              </a:solidFill>
              <a:ea typeface="SimSun" panose="02010600030101010101" pitchFamily="2" charset="-122"/>
            </a:endParaRPr>
          </a:p>
          <a:p>
            <a:pPr algn="ctr" eaLnBrk="1" hangingPunct="1">
              <a:spcBef>
                <a:spcPct val="0"/>
              </a:spcBef>
              <a:buClrTx/>
              <a:buFontTx/>
              <a:buNone/>
            </a:pPr>
            <a:r>
              <a:rPr lang="en-US" altLang="zh-CN" sz="2000" dirty="0">
                <a:solidFill>
                  <a:srgbClr val="FFFFFF"/>
                </a:solidFill>
                <a:ea typeface="SimSun" panose="02010600030101010101" pitchFamily="2" charset="-122"/>
              </a:rPr>
              <a:t>(Outputs) </a:t>
            </a:r>
            <a:endParaRPr lang="th-TH" altLang="th-TH" sz="2000" dirty="0">
              <a:solidFill>
                <a:srgbClr val="FFFFFF"/>
              </a:solidFill>
              <a:ea typeface="SimSun" panose="02010600030101010101" pitchFamily="2" charset="-122"/>
            </a:endParaRPr>
          </a:p>
        </p:txBody>
      </p:sp>
      <p:sp>
        <p:nvSpPr>
          <p:cNvPr id="91148" name="Text Box 9">
            <a:extLst>
              <a:ext uri="{FF2B5EF4-FFF2-40B4-BE49-F238E27FC236}">
                <a16:creationId xmlns:a16="http://schemas.microsoft.com/office/drawing/2014/main" xmlns="" id="{2E8A7672-37BC-4CDC-93C6-4B6F589B1461}"/>
              </a:ext>
            </a:extLst>
          </p:cNvPr>
          <p:cNvSpPr txBox="1">
            <a:spLocks noChangeArrowheads="1"/>
          </p:cNvSpPr>
          <p:nvPr/>
        </p:nvSpPr>
        <p:spPr bwMode="auto">
          <a:xfrm>
            <a:off x="7831549" y="2623344"/>
            <a:ext cx="1582737" cy="873125"/>
          </a:xfrm>
          <a:prstGeom prst="rect">
            <a:avLst/>
          </a:prstGeom>
          <a:solidFill>
            <a:srgbClr val="990033"/>
          </a:solidFill>
          <a:ln w="9525">
            <a:solidFill>
              <a:srgbClr val="00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000" dirty="0">
                <a:solidFill>
                  <a:srgbClr val="FFFFFF"/>
                </a:solidFill>
                <a:ea typeface="SimSun" panose="02010600030101010101" pitchFamily="2" charset="-122"/>
              </a:rPr>
              <a:t>ผลลัพธ์</a:t>
            </a:r>
            <a:endParaRPr lang="en-US" altLang="zh-CN" sz="2000" dirty="0">
              <a:solidFill>
                <a:srgbClr val="FFFFFF"/>
              </a:solidFill>
              <a:ea typeface="SimSun" panose="02010600030101010101" pitchFamily="2" charset="-122"/>
            </a:endParaRPr>
          </a:p>
          <a:p>
            <a:pPr algn="ctr" eaLnBrk="1" hangingPunct="1">
              <a:spcBef>
                <a:spcPct val="0"/>
              </a:spcBef>
              <a:buClrTx/>
              <a:buFontTx/>
              <a:buNone/>
            </a:pPr>
            <a:r>
              <a:rPr lang="en-US" altLang="zh-CN" sz="2000" dirty="0">
                <a:solidFill>
                  <a:srgbClr val="FFFFFF"/>
                </a:solidFill>
                <a:ea typeface="SimSun" panose="02010600030101010101" pitchFamily="2" charset="-122"/>
              </a:rPr>
              <a:t>(Outcomes) </a:t>
            </a:r>
            <a:endParaRPr lang="th-TH" altLang="th-TH" sz="2000" dirty="0">
              <a:solidFill>
                <a:srgbClr val="FFFFFF"/>
              </a:solidFill>
              <a:ea typeface="SimSun" panose="02010600030101010101" pitchFamily="2" charset="-122"/>
            </a:endParaRPr>
          </a:p>
        </p:txBody>
      </p:sp>
      <p:sp>
        <p:nvSpPr>
          <p:cNvPr id="91150" name="Text Box 11">
            <a:extLst>
              <a:ext uri="{FF2B5EF4-FFF2-40B4-BE49-F238E27FC236}">
                <a16:creationId xmlns:a16="http://schemas.microsoft.com/office/drawing/2014/main" xmlns="" id="{65A3DF84-2B60-4EF9-B803-94A5767BA5EF}"/>
              </a:ext>
            </a:extLst>
          </p:cNvPr>
          <p:cNvSpPr txBox="1">
            <a:spLocks noChangeArrowheads="1"/>
          </p:cNvSpPr>
          <p:nvPr/>
        </p:nvSpPr>
        <p:spPr bwMode="auto">
          <a:xfrm>
            <a:off x="4120767" y="4514849"/>
            <a:ext cx="1800225" cy="904875"/>
          </a:xfrm>
          <a:prstGeom prst="rect">
            <a:avLst/>
          </a:prstGeom>
          <a:solidFill>
            <a:srgbClr val="000000"/>
          </a:solidFill>
          <a:ln w="9525">
            <a:solidFill>
              <a:srgbClr val="FF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400" dirty="0">
                <a:solidFill>
                  <a:srgbClr val="FFFFFF"/>
                </a:solidFill>
                <a:ea typeface="SimSun" panose="02010600030101010101" pitchFamily="2" charset="-122"/>
              </a:rPr>
              <a:t>ประสิทธิภาพ</a:t>
            </a:r>
            <a:r>
              <a:rPr lang="en-US" altLang="zh-CN" sz="2400" dirty="0">
                <a:solidFill>
                  <a:srgbClr val="FFFFFF"/>
                </a:solidFill>
                <a:ea typeface="SimSun" panose="02010600030101010101" pitchFamily="2" charset="-122"/>
              </a:rPr>
              <a:t> (Efficiency</a:t>
            </a:r>
            <a:endParaRPr lang="th-TH" altLang="th-TH" sz="2400" dirty="0">
              <a:solidFill>
                <a:srgbClr val="FFFFFF"/>
              </a:solidFill>
              <a:ea typeface="SimSun" panose="02010600030101010101" pitchFamily="2" charset="-122"/>
            </a:endParaRPr>
          </a:p>
        </p:txBody>
      </p:sp>
      <p:sp>
        <p:nvSpPr>
          <p:cNvPr id="91151" name="Text Box 12">
            <a:extLst>
              <a:ext uri="{FF2B5EF4-FFF2-40B4-BE49-F238E27FC236}">
                <a16:creationId xmlns:a16="http://schemas.microsoft.com/office/drawing/2014/main" xmlns="" id="{4ECFB4C1-2CAC-4880-95F7-8B9413D89D5C}"/>
              </a:ext>
            </a:extLst>
          </p:cNvPr>
          <p:cNvSpPr txBox="1">
            <a:spLocks noChangeArrowheads="1"/>
          </p:cNvSpPr>
          <p:nvPr/>
        </p:nvSpPr>
        <p:spPr bwMode="auto">
          <a:xfrm>
            <a:off x="329458" y="439340"/>
            <a:ext cx="9393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r>
              <a:rPr lang="th-TH" altLang="th-TH" sz="2400" dirty="0"/>
              <a:t>โครงสร้างการบริหารแบบมุ่งผลลัพธ์ </a:t>
            </a:r>
            <a:r>
              <a:rPr lang="en-US" altLang="th-TH" sz="2400" dirty="0"/>
              <a:t>(Result Based Management : RBM)</a:t>
            </a:r>
            <a:endParaRPr lang="th-TH" altLang="th-TH" sz="2400" dirty="0"/>
          </a:p>
        </p:txBody>
      </p:sp>
      <p:sp>
        <p:nvSpPr>
          <p:cNvPr id="91152" name="Line 13">
            <a:extLst>
              <a:ext uri="{FF2B5EF4-FFF2-40B4-BE49-F238E27FC236}">
                <a16:creationId xmlns:a16="http://schemas.microsoft.com/office/drawing/2014/main" xmlns="" id="{B5DB6985-3904-4467-ADB7-2E417CB40B57}"/>
              </a:ext>
            </a:extLst>
          </p:cNvPr>
          <p:cNvSpPr>
            <a:spLocks noChangeShapeType="1"/>
          </p:cNvSpPr>
          <p:nvPr/>
        </p:nvSpPr>
        <p:spPr bwMode="auto">
          <a:xfrm>
            <a:off x="1997485" y="2767806"/>
            <a:ext cx="503238" cy="0"/>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53" name="Line 14">
            <a:extLst>
              <a:ext uri="{FF2B5EF4-FFF2-40B4-BE49-F238E27FC236}">
                <a16:creationId xmlns:a16="http://schemas.microsoft.com/office/drawing/2014/main" xmlns="" id="{A8AA9A09-1860-4252-B3A8-998E177F9093}"/>
              </a:ext>
            </a:extLst>
          </p:cNvPr>
          <p:cNvSpPr>
            <a:spLocks noChangeShapeType="1"/>
          </p:cNvSpPr>
          <p:nvPr/>
        </p:nvSpPr>
        <p:spPr bwMode="auto">
          <a:xfrm>
            <a:off x="1997485" y="2983706"/>
            <a:ext cx="503238" cy="0"/>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54" name="Line 15">
            <a:extLst>
              <a:ext uri="{FF2B5EF4-FFF2-40B4-BE49-F238E27FC236}">
                <a16:creationId xmlns:a16="http://schemas.microsoft.com/office/drawing/2014/main" xmlns="" id="{9E04C528-1AAD-4EB4-B796-2D4F89BAF0FE}"/>
              </a:ext>
            </a:extLst>
          </p:cNvPr>
          <p:cNvSpPr>
            <a:spLocks noChangeShapeType="1"/>
          </p:cNvSpPr>
          <p:nvPr/>
        </p:nvSpPr>
        <p:spPr bwMode="auto">
          <a:xfrm>
            <a:off x="1997485" y="3199606"/>
            <a:ext cx="503238" cy="0"/>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55" name="Line 16">
            <a:extLst>
              <a:ext uri="{FF2B5EF4-FFF2-40B4-BE49-F238E27FC236}">
                <a16:creationId xmlns:a16="http://schemas.microsoft.com/office/drawing/2014/main" xmlns="" id="{7335C7EB-7F30-47FA-A962-3D1E85A4E8B9}"/>
              </a:ext>
            </a:extLst>
          </p:cNvPr>
          <p:cNvSpPr>
            <a:spLocks noChangeShapeType="1"/>
          </p:cNvSpPr>
          <p:nvPr/>
        </p:nvSpPr>
        <p:spPr bwMode="auto">
          <a:xfrm>
            <a:off x="3940586" y="2767807"/>
            <a:ext cx="360363" cy="1587"/>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56" name="Line 17">
            <a:extLst>
              <a:ext uri="{FF2B5EF4-FFF2-40B4-BE49-F238E27FC236}">
                <a16:creationId xmlns:a16="http://schemas.microsoft.com/office/drawing/2014/main" xmlns="" id="{E167926F-D606-4D0D-8745-637A324D2E50}"/>
              </a:ext>
            </a:extLst>
          </p:cNvPr>
          <p:cNvSpPr>
            <a:spLocks noChangeShapeType="1"/>
          </p:cNvSpPr>
          <p:nvPr/>
        </p:nvSpPr>
        <p:spPr bwMode="auto">
          <a:xfrm>
            <a:off x="3940586" y="2983707"/>
            <a:ext cx="360363" cy="1587"/>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57" name="Line 18">
            <a:extLst>
              <a:ext uri="{FF2B5EF4-FFF2-40B4-BE49-F238E27FC236}">
                <a16:creationId xmlns:a16="http://schemas.microsoft.com/office/drawing/2014/main" xmlns="" id="{2FE53B95-F596-4F88-A0C9-11BECCC170AA}"/>
              </a:ext>
            </a:extLst>
          </p:cNvPr>
          <p:cNvSpPr>
            <a:spLocks noChangeShapeType="1"/>
          </p:cNvSpPr>
          <p:nvPr/>
        </p:nvSpPr>
        <p:spPr bwMode="auto">
          <a:xfrm>
            <a:off x="3940586" y="3199607"/>
            <a:ext cx="360363" cy="1587"/>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58" name="Line 19">
            <a:extLst>
              <a:ext uri="{FF2B5EF4-FFF2-40B4-BE49-F238E27FC236}">
                <a16:creationId xmlns:a16="http://schemas.microsoft.com/office/drawing/2014/main" xmlns="" id="{6F809607-FF33-4966-968A-2A35FCD085A2}"/>
              </a:ext>
            </a:extLst>
          </p:cNvPr>
          <p:cNvSpPr>
            <a:spLocks noChangeShapeType="1"/>
          </p:cNvSpPr>
          <p:nvPr/>
        </p:nvSpPr>
        <p:spPr bwMode="auto">
          <a:xfrm>
            <a:off x="5813835" y="2767807"/>
            <a:ext cx="431800" cy="1587"/>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59" name="Line 20">
            <a:extLst>
              <a:ext uri="{FF2B5EF4-FFF2-40B4-BE49-F238E27FC236}">
                <a16:creationId xmlns:a16="http://schemas.microsoft.com/office/drawing/2014/main" xmlns="" id="{EEB1BDD7-4DB5-4B91-86C9-11120EE14F45}"/>
              </a:ext>
            </a:extLst>
          </p:cNvPr>
          <p:cNvSpPr>
            <a:spLocks noChangeShapeType="1"/>
          </p:cNvSpPr>
          <p:nvPr/>
        </p:nvSpPr>
        <p:spPr bwMode="auto">
          <a:xfrm>
            <a:off x="5813835" y="2983707"/>
            <a:ext cx="431800" cy="1587"/>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60" name="Line 21">
            <a:extLst>
              <a:ext uri="{FF2B5EF4-FFF2-40B4-BE49-F238E27FC236}">
                <a16:creationId xmlns:a16="http://schemas.microsoft.com/office/drawing/2014/main" xmlns="" id="{C995612C-6C18-4D1F-A5C2-F2333F5E7814}"/>
              </a:ext>
            </a:extLst>
          </p:cNvPr>
          <p:cNvSpPr>
            <a:spLocks noChangeShapeType="1"/>
          </p:cNvSpPr>
          <p:nvPr/>
        </p:nvSpPr>
        <p:spPr bwMode="auto">
          <a:xfrm>
            <a:off x="5813835" y="3199607"/>
            <a:ext cx="431800" cy="1587"/>
          </a:xfrm>
          <a:prstGeom prst="line">
            <a:avLst/>
          </a:prstGeom>
          <a:noFill/>
          <a:ln w="28575">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61" name="Line 22">
            <a:extLst>
              <a:ext uri="{FF2B5EF4-FFF2-40B4-BE49-F238E27FC236}">
                <a16:creationId xmlns:a16="http://schemas.microsoft.com/office/drawing/2014/main" xmlns="" id="{3C705CC9-CDC2-479D-93BE-FE4045A037E8}"/>
              </a:ext>
            </a:extLst>
          </p:cNvPr>
          <p:cNvSpPr>
            <a:spLocks noChangeShapeType="1"/>
          </p:cNvSpPr>
          <p:nvPr/>
        </p:nvSpPr>
        <p:spPr bwMode="auto">
          <a:xfrm>
            <a:off x="7541036" y="2767807"/>
            <a:ext cx="360363" cy="1587"/>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62" name="Line 23">
            <a:extLst>
              <a:ext uri="{FF2B5EF4-FFF2-40B4-BE49-F238E27FC236}">
                <a16:creationId xmlns:a16="http://schemas.microsoft.com/office/drawing/2014/main" xmlns="" id="{CFA90741-B22C-41BC-8177-E8E7286F3905}"/>
              </a:ext>
            </a:extLst>
          </p:cNvPr>
          <p:cNvSpPr>
            <a:spLocks noChangeShapeType="1"/>
          </p:cNvSpPr>
          <p:nvPr/>
        </p:nvSpPr>
        <p:spPr bwMode="auto">
          <a:xfrm>
            <a:off x="7541036" y="2983707"/>
            <a:ext cx="360363" cy="1587"/>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63" name="Line 24">
            <a:extLst>
              <a:ext uri="{FF2B5EF4-FFF2-40B4-BE49-F238E27FC236}">
                <a16:creationId xmlns:a16="http://schemas.microsoft.com/office/drawing/2014/main" xmlns="" id="{E306A766-A457-4D69-B923-ED5096CAA404}"/>
              </a:ext>
            </a:extLst>
          </p:cNvPr>
          <p:cNvSpPr>
            <a:spLocks noChangeShapeType="1"/>
          </p:cNvSpPr>
          <p:nvPr/>
        </p:nvSpPr>
        <p:spPr bwMode="auto">
          <a:xfrm>
            <a:off x="7541036" y="3199607"/>
            <a:ext cx="360363" cy="1587"/>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91164" name="Line 25">
            <a:extLst>
              <a:ext uri="{FF2B5EF4-FFF2-40B4-BE49-F238E27FC236}">
                <a16:creationId xmlns:a16="http://schemas.microsoft.com/office/drawing/2014/main" xmlns="" id="{087AC93B-3959-4C19-BFBC-80DBA055C967}"/>
              </a:ext>
            </a:extLst>
          </p:cNvPr>
          <p:cNvSpPr>
            <a:spLocks noChangeShapeType="1"/>
          </p:cNvSpPr>
          <p:nvPr/>
        </p:nvSpPr>
        <p:spPr bwMode="auto">
          <a:xfrm flipV="1">
            <a:off x="3221448" y="3415507"/>
            <a:ext cx="0" cy="1152525"/>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cxnSp>
        <p:nvCxnSpPr>
          <p:cNvPr id="91165" name="AutoShape 26">
            <a:extLst>
              <a:ext uri="{FF2B5EF4-FFF2-40B4-BE49-F238E27FC236}">
                <a16:creationId xmlns:a16="http://schemas.microsoft.com/office/drawing/2014/main" xmlns="" id="{023C9B8B-0927-4F1E-A4D7-EE6F6F8417A6}"/>
              </a:ext>
            </a:extLst>
          </p:cNvPr>
          <p:cNvCxnSpPr>
            <a:cxnSpLocks noChangeShapeType="1"/>
            <a:stCxn id="91144" idx="2"/>
            <a:endCxn id="91148" idx="2"/>
          </p:cNvCxnSpPr>
          <p:nvPr/>
        </p:nvCxnSpPr>
        <p:spPr bwMode="auto">
          <a:xfrm rot="5400000" flipH="1" flipV="1">
            <a:off x="4918485" y="-145257"/>
            <a:ext cx="63500" cy="7346950"/>
          </a:xfrm>
          <a:prstGeom prst="bentConnector3">
            <a:avLst>
              <a:gd name="adj1" fmla="val -3550000"/>
            </a:avLst>
          </a:prstGeom>
          <a:noFill/>
          <a:ln w="28575">
            <a:solidFill>
              <a:srgbClr val="A5002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1166" name="AutoShape 28">
            <a:extLst>
              <a:ext uri="{FF2B5EF4-FFF2-40B4-BE49-F238E27FC236}">
                <a16:creationId xmlns:a16="http://schemas.microsoft.com/office/drawing/2014/main" xmlns="" id="{A5E12353-3FF9-4B77-A834-BF72FC43B7DD}"/>
              </a:ext>
            </a:extLst>
          </p:cNvPr>
          <p:cNvCxnSpPr>
            <a:cxnSpLocks noChangeShapeType="1"/>
            <a:stCxn id="91145" idx="2"/>
            <a:endCxn id="91147" idx="2"/>
          </p:cNvCxnSpPr>
          <p:nvPr/>
        </p:nvCxnSpPr>
        <p:spPr bwMode="auto">
          <a:xfrm rot="16200000" flipH="1">
            <a:off x="5085967" y="1660525"/>
            <a:ext cx="7937" cy="3663950"/>
          </a:xfrm>
          <a:prstGeom prst="bentConnector3">
            <a:avLst>
              <a:gd name="adj1" fmla="val 26740009"/>
            </a:avLst>
          </a:prstGeom>
          <a:noFill/>
          <a:ln w="28575">
            <a:solidFill>
              <a:srgbClr val="A5002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1167" name="AutoShape 29">
            <a:extLst>
              <a:ext uri="{FF2B5EF4-FFF2-40B4-BE49-F238E27FC236}">
                <a16:creationId xmlns:a16="http://schemas.microsoft.com/office/drawing/2014/main" xmlns="" id="{8086AD36-B749-4D41-9637-781994397CBA}"/>
              </a:ext>
            </a:extLst>
          </p:cNvPr>
          <p:cNvCxnSpPr>
            <a:cxnSpLocks noChangeShapeType="1"/>
            <a:stCxn id="91150" idx="0"/>
            <a:endCxn id="91146" idx="2"/>
          </p:cNvCxnSpPr>
          <p:nvPr/>
        </p:nvCxnSpPr>
        <p:spPr bwMode="auto">
          <a:xfrm rot="5400000" flipH="1" flipV="1">
            <a:off x="4508515" y="4000896"/>
            <a:ext cx="1026318" cy="1588"/>
          </a:xfrm>
          <a:prstGeom prst="bentConnector3">
            <a:avLst>
              <a:gd name="adj1" fmla="val 50000"/>
            </a:avLst>
          </a:prstGeom>
          <a:noFill/>
          <a:ln w="28575">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91168" name="Text Box 30">
            <a:extLst>
              <a:ext uri="{FF2B5EF4-FFF2-40B4-BE49-F238E27FC236}">
                <a16:creationId xmlns:a16="http://schemas.microsoft.com/office/drawing/2014/main" xmlns="" id="{2E73AF7C-7001-46A6-8790-BBC65C75C3D9}"/>
              </a:ext>
            </a:extLst>
          </p:cNvPr>
          <p:cNvSpPr txBox="1">
            <a:spLocks noChangeArrowheads="1"/>
          </p:cNvSpPr>
          <p:nvPr/>
        </p:nvSpPr>
        <p:spPr bwMode="auto">
          <a:xfrm>
            <a:off x="2140361" y="4496594"/>
            <a:ext cx="1922463" cy="904875"/>
          </a:xfrm>
          <a:prstGeom prst="rect">
            <a:avLst/>
          </a:prstGeom>
          <a:solidFill>
            <a:srgbClr val="000000"/>
          </a:solidFill>
          <a:ln w="9525">
            <a:solidFill>
              <a:srgbClr val="FF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400" dirty="0">
                <a:solidFill>
                  <a:srgbClr val="FFFFFF"/>
                </a:solidFill>
                <a:ea typeface="SimSun" panose="02010600030101010101" pitchFamily="2" charset="-122"/>
              </a:rPr>
              <a:t>ความประหยัด</a:t>
            </a:r>
            <a:r>
              <a:rPr lang="en-US" altLang="zh-CN" sz="2400" dirty="0">
                <a:solidFill>
                  <a:srgbClr val="FFFFFF"/>
                </a:solidFill>
                <a:ea typeface="SimSun" panose="02010600030101010101" pitchFamily="2" charset="-122"/>
              </a:rPr>
              <a:t> (Economies) </a:t>
            </a:r>
          </a:p>
          <a:p>
            <a:pPr algn="ctr" eaLnBrk="1" hangingPunct="1">
              <a:spcBef>
                <a:spcPct val="0"/>
              </a:spcBef>
              <a:buClrTx/>
              <a:buFontTx/>
              <a:buNone/>
            </a:pPr>
            <a:endParaRPr lang="th-TH" altLang="th-TH" sz="2400" dirty="0">
              <a:solidFill>
                <a:srgbClr val="FFFFFF"/>
              </a:solidFill>
              <a:ea typeface="SimSun" panose="02010600030101010101" pitchFamily="2" charset="-122"/>
            </a:endParaRPr>
          </a:p>
        </p:txBody>
      </p:sp>
      <p:sp>
        <p:nvSpPr>
          <p:cNvPr id="91169" name="Text Box 31">
            <a:extLst>
              <a:ext uri="{FF2B5EF4-FFF2-40B4-BE49-F238E27FC236}">
                <a16:creationId xmlns:a16="http://schemas.microsoft.com/office/drawing/2014/main" xmlns="" id="{3C2E3188-C62D-43AD-A180-1D27F47FC838}"/>
              </a:ext>
            </a:extLst>
          </p:cNvPr>
          <p:cNvSpPr txBox="1">
            <a:spLocks noChangeArrowheads="1"/>
          </p:cNvSpPr>
          <p:nvPr/>
        </p:nvSpPr>
        <p:spPr bwMode="auto">
          <a:xfrm>
            <a:off x="6617111" y="4496593"/>
            <a:ext cx="2220913" cy="935038"/>
          </a:xfrm>
          <a:prstGeom prst="rect">
            <a:avLst/>
          </a:prstGeom>
          <a:solidFill>
            <a:srgbClr val="000000"/>
          </a:solidFill>
          <a:ln w="9525">
            <a:solidFill>
              <a:srgbClr val="FF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400" dirty="0">
                <a:solidFill>
                  <a:srgbClr val="FFFFFF"/>
                </a:solidFill>
                <a:ea typeface="SimSun" panose="02010600030101010101" pitchFamily="2" charset="-122"/>
              </a:rPr>
              <a:t>ประสิทธิผล</a:t>
            </a:r>
            <a:r>
              <a:rPr lang="en-US" altLang="zh-CN" sz="2400" dirty="0">
                <a:solidFill>
                  <a:srgbClr val="FFFFFF"/>
                </a:solidFill>
                <a:ea typeface="SimSun" panose="02010600030101010101" pitchFamily="2" charset="-122"/>
              </a:rPr>
              <a:t> (Effectiveness) </a:t>
            </a:r>
          </a:p>
          <a:p>
            <a:pPr eaLnBrk="1" hangingPunct="1">
              <a:spcBef>
                <a:spcPct val="0"/>
              </a:spcBef>
              <a:buClrTx/>
              <a:buFontTx/>
              <a:buNone/>
            </a:pPr>
            <a:endParaRPr lang="th-TH" altLang="th-TH" sz="2400" dirty="0">
              <a:solidFill>
                <a:srgbClr val="FFFFFF"/>
              </a:solidFill>
              <a:ea typeface="SimSun" panose="02010600030101010101" pitchFamily="2" charset="-122"/>
            </a:endParaRPr>
          </a:p>
        </p:txBody>
      </p:sp>
      <p:sp>
        <p:nvSpPr>
          <p:cNvPr id="34" name="Text Box 9">
            <a:extLst>
              <a:ext uri="{FF2B5EF4-FFF2-40B4-BE49-F238E27FC236}">
                <a16:creationId xmlns:a16="http://schemas.microsoft.com/office/drawing/2014/main" xmlns="" id="{C5D08305-BD15-4821-BF91-02E45B5BEF37}"/>
              </a:ext>
            </a:extLst>
          </p:cNvPr>
          <p:cNvSpPr txBox="1">
            <a:spLocks noChangeArrowheads="1"/>
          </p:cNvSpPr>
          <p:nvPr/>
        </p:nvSpPr>
        <p:spPr bwMode="auto">
          <a:xfrm>
            <a:off x="9722673" y="2615406"/>
            <a:ext cx="2085869" cy="873125"/>
          </a:xfrm>
          <a:prstGeom prst="rect">
            <a:avLst/>
          </a:prstGeom>
          <a:solidFill>
            <a:srgbClr val="000099"/>
          </a:solidFill>
          <a:ln w="9525">
            <a:solidFill>
              <a:srgbClr val="00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000" dirty="0">
                <a:solidFill>
                  <a:srgbClr val="FFFFFF"/>
                </a:solidFill>
                <a:ea typeface="SimSun" panose="02010600030101010101" pitchFamily="2" charset="-122"/>
              </a:rPr>
              <a:t>ผลลัพธ์สุดท้าย</a:t>
            </a:r>
            <a:endParaRPr lang="en-US" altLang="zh-CN" sz="2000" dirty="0">
              <a:solidFill>
                <a:srgbClr val="FFFFFF"/>
              </a:solidFill>
              <a:ea typeface="SimSun" panose="02010600030101010101" pitchFamily="2" charset="-122"/>
            </a:endParaRPr>
          </a:p>
          <a:p>
            <a:pPr algn="ctr" eaLnBrk="1" hangingPunct="1">
              <a:spcBef>
                <a:spcPct val="0"/>
              </a:spcBef>
              <a:buClrTx/>
              <a:buFontTx/>
              <a:buNone/>
            </a:pPr>
            <a:r>
              <a:rPr lang="en-US" altLang="zh-CN" sz="2000" dirty="0">
                <a:solidFill>
                  <a:srgbClr val="FFFFFF"/>
                </a:solidFill>
                <a:ea typeface="SimSun" panose="02010600030101010101" pitchFamily="2" charset="-122"/>
              </a:rPr>
              <a:t>(Results) </a:t>
            </a:r>
            <a:endParaRPr lang="th-TH" altLang="th-TH" sz="2000" dirty="0">
              <a:solidFill>
                <a:srgbClr val="FFFFFF"/>
              </a:solidFill>
              <a:ea typeface="SimSun" panose="02010600030101010101" pitchFamily="2" charset="-122"/>
            </a:endParaRPr>
          </a:p>
        </p:txBody>
      </p:sp>
      <p:sp>
        <p:nvSpPr>
          <p:cNvPr id="36" name="Text Box 31">
            <a:extLst>
              <a:ext uri="{FF2B5EF4-FFF2-40B4-BE49-F238E27FC236}">
                <a16:creationId xmlns:a16="http://schemas.microsoft.com/office/drawing/2014/main" xmlns="" id="{5E44AE09-DB61-4657-90DA-CCEB37F3E372}"/>
              </a:ext>
            </a:extLst>
          </p:cNvPr>
          <p:cNvSpPr txBox="1">
            <a:spLocks noChangeArrowheads="1"/>
          </p:cNvSpPr>
          <p:nvPr/>
        </p:nvSpPr>
        <p:spPr bwMode="auto">
          <a:xfrm>
            <a:off x="9722673" y="4496593"/>
            <a:ext cx="2220913" cy="935038"/>
          </a:xfrm>
          <a:prstGeom prst="rect">
            <a:avLst/>
          </a:prstGeom>
          <a:solidFill>
            <a:schemeClr val="accent6">
              <a:lumMod val="75000"/>
            </a:schemeClr>
          </a:solidFill>
          <a:ln w="9525">
            <a:solidFill>
              <a:srgbClr val="FF0000"/>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zh-CN" sz="2400" dirty="0">
                <a:solidFill>
                  <a:srgbClr val="FFFFFF"/>
                </a:solidFill>
                <a:ea typeface="SimSun" panose="02010600030101010101" pitchFamily="2" charset="-122"/>
              </a:rPr>
              <a:t>สัมฤทธิ์ผล</a:t>
            </a:r>
            <a:r>
              <a:rPr lang="en-US" altLang="zh-CN" sz="2400" dirty="0">
                <a:solidFill>
                  <a:srgbClr val="FFFFFF"/>
                </a:solidFill>
                <a:ea typeface="SimSun" panose="02010600030101010101" pitchFamily="2" charset="-122"/>
              </a:rPr>
              <a:t> (Achievement) </a:t>
            </a:r>
          </a:p>
          <a:p>
            <a:pPr eaLnBrk="1" hangingPunct="1">
              <a:spcBef>
                <a:spcPct val="0"/>
              </a:spcBef>
              <a:buClrTx/>
              <a:buFontTx/>
              <a:buNone/>
            </a:pPr>
            <a:endParaRPr lang="th-TH" altLang="th-TH" sz="2400" dirty="0">
              <a:solidFill>
                <a:srgbClr val="FFFFFF"/>
              </a:solidFill>
              <a:ea typeface="SimSun" panose="02010600030101010101" pitchFamily="2" charset="-122"/>
            </a:endParaRPr>
          </a:p>
        </p:txBody>
      </p:sp>
      <p:cxnSp>
        <p:nvCxnSpPr>
          <p:cNvPr id="3" name="Straight Connector 2">
            <a:extLst>
              <a:ext uri="{FF2B5EF4-FFF2-40B4-BE49-F238E27FC236}">
                <a16:creationId xmlns:a16="http://schemas.microsoft.com/office/drawing/2014/main" xmlns="" id="{A64F35E3-C8F7-41CD-897F-A046D6837F19}"/>
              </a:ext>
            </a:extLst>
          </p:cNvPr>
          <p:cNvCxnSpPr/>
          <p:nvPr/>
        </p:nvCxnSpPr>
        <p:spPr>
          <a:xfrm>
            <a:off x="9596284" y="1555750"/>
            <a:ext cx="0" cy="4297362"/>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4" name="Arrow: Right 3">
            <a:extLst>
              <a:ext uri="{FF2B5EF4-FFF2-40B4-BE49-F238E27FC236}">
                <a16:creationId xmlns:a16="http://schemas.microsoft.com/office/drawing/2014/main" xmlns="" id="{A4D81F30-DC86-4A16-98E4-B571B753FC1C}"/>
              </a:ext>
            </a:extLst>
          </p:cNvPr>
          <p:cNvSpPr/>
          <p:nvPr/>
        </p:nvSpPr>
        <p:spPr>
          <a:xfrm>
            <a:off x="9414286" y="2983706"/>
            <a:ext cx="486798" cy="2159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82C7FF2C-F77A-466A-A09C-80F7BE9A7E51}"/>
              </a:ext>
            </a:extLst>
          </p:cNvPr>
          <p:cNvSpPr txBox="1"/>
          <p:nvPr/>
        </p:nvSpPr>
        <p:spPr>
          <a:xfrm>
            <a:off x="9816794" y="1023233"/>
            <a:ext cx="1897626" cy="830997"/>
          </a:xfrm>
          <a:prstGeom prst="rect">
            <a:avLst/>
          </a:prstGeom>
          <a:noFill/>
        </p:spPr>
        <p:txBody>
          <a:bodyPr wrap="square" rtlCol="0">
            <a:spAutoFit/>
          </a:bodyPr>
          <a:lstStyle/>
          <a:p>
            <a:pPr algn="ctr"/>
            <a:r>
              <a:rPr lang="th-TH" sz="2400" dirty="0">
                <a:solidFill>
                  <a:srgbClr val="000099"/>
                </a:solidFill>
              </a:rPr>
              <a:t>กลยุทธ์ </a:t>
            </a:r>
            <a:r>
              <a:rPr lang="en-US" sz="2400" dirty="0">
                <a:solidFill>
                  <a:srgbClr val="000099"/>
                </a:solidFill>
              </a:rPr>
              <a:t>(Strategy)</a:t>
            </a:r>
          </a:p>
        </p:txBody>
      </p:sp>
      <p:sp>
        <p:nvSpPr>
          <p:cNvPr id="2" name="Slide Number Placeholder 1">
            <a:extLst>
              <a:ext uri="{FF2B5EF4-FFF2-40B4-BE49-F238E27FC236}">
                <a16:creationId xmlns:a16="http://schemas.microsoft.com/office/drawing/2014/main" xmlns="" id="{CCFAAFF4-1840-4642-AEB5-11BB5960F362}"/>
              </a:ext>
            </a:extLst>
          </p:cNvPr>
          <p:cNvSpPr>
            <a:spLocks noGrp="1"/>
          </p:cNvSpPr>
          <p:nvPr>
            <p:ph type="sldNum" sz="quarter" idx="12"/>
          </p:nvPr>
        </p:nvSpPr>
        <p:spPr/>
        <p:txBody>
          <a:bodyPr/>
          <a:lstStyle/>
          <a:p>
            <a:fld id="{C282B086-F66A-4C26-BA61-410FF86DE88D}" type="slidenum">
              <a:rPr lang="en-US" smtClean="0"/>
              <a:t>42</a:t>
            </a:fld>
            <a:endParaRPr lang="en-US" dirty="0"/>
          </a:p>
        </p:txBody>
      </p:sp>
    </p:spTree>
    <p:extLst>
      <p:ext uri="{BB962C8B-B14F-4D97-AF65-F5344CB8AC3E}">
        <p14:creationId xmlns:p14="http://schemas.microsoft.com/office/powerpoint/2010/main" val="2270493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44E2E-A20D-4CDE-BB04-25BCE4B61B7A}"/>
              </a:ext>
            </a:extLst>
          </p:cNvPr>
          <p:cNvSpPr>
            <a:spLocks noGrp="1"/>
          </p:cNvSpPr>
          <p:nvPr>
            <p:ph type="title"/>
          </p:nvPr>
        </p:nvSpPr>
        <p:spPr>
          <a:xfrm>
            <a:off x="1349478" y="2243086"/>
            <a:ext cx="10213257" cy="1325563"/>
          </a:xfrm>
        </p:spPr>
        <p:txBody>
          <a:bodyPr>
            <a:normAutofit/>
          </a:bodyPr>
          <a:lstStyle/>
          <a:p>
            <a:pPr algn="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ส่วนที่สี่</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การจัดทำเอกสารโครงการ</a:t>
            </a:r>
            <a:endPar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xmlns="" id="{E75CC3A5-A4A4-4FBA-BA8B-E6C263569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45276"/>
            <a:ext cx="12192000" cy="1924835"/>
          </a:xfrm>
          <a:prstGeom prst="rect">
            <a:avLst/>
          </a:prstGeom>
        </p:spPr>
      </p:pic>
      <p:sp>
        <p:nvSpPr>
          <p:cNvPr id="4" name="Date Placeholder 3">
            <a:extLst>
              <a:ext uri="{FF2B5EF4-FFF2-40B4-BE49-F238E27FC236}">
                <a16:creationId xmlns:a16="http://schemas.microsoft.com/office/drawing/2014/main" xmlns="" id="{B92514EE-7013-4F47-924E-419FD94E37DA}"/>
              </a:ext>
            </a:extLst>
          </p:cNvPr>
          <p:cNvSpPr>
            <a:spLocks noGrp="1"/>
          </p:cNvSpPr>
          <p:nvPr>
            <p:ph type="dt" sz="half" idx="10"/>
          </p:nvPr>
        </p:nvSpPr>
        <p:spPr/>
        <p:txBody>
          <a:bodyPr/>
          <a:lstStyle/>
          <a:p>
            <a:fld id="{E017E70B-5419-4C6F-A914-DEE15E56199C}" type="datetime1">
              <a:rPr lang="th-TH" smtClean="0"/>
              <a:t>13/06/61</a:t>
            </a:fld>
            <a:endParaRPr lang="en-US" dirty="0"/>
          </a:p>
        </p:txBody>
      </p:sp>
      <p:sp>
        <p:nvSpPr>
          <p:cNvPr id="5" name="Footer Placeholder 4">
            <a:extLst>
              <a:ext uri="{FF2B5EF4-FFF2-40B4-BE49-F238E27FC236}">
                <a16:creationId xmlns:a16="http://schemas.microsoft.com/office/drawing/2014/main" xmlns="" id="{340F0960-BD53-460B-A584-6C38B8D780F8}"/>
              </a:ext>
            </a:extLst>
          </p:cNvPr>
          <p:cNvSpPr>
            <a:spLocks noGrp="1"/>
          </p:cNvSpPr>
          <p:nvPr>
            <p:ph type="ftr" sz="quarter" idx="11"/>
          </p:nvPr>
        </p:nvSpPr>
        <p:spPr/>
        <p:txBody>
          <a:bodyPr/>
          <a:lstStyle/>
          <a:p>
            <a:r>
              <a:rPr lang="th-TH" dirty="0"/>
              <a:t>การวางแผนและการบริหารโครงการ : </a:t>
            </a:r>
            <a:r>
              <a:rPr lang="th-TH" dirty="0" smtClean="0"/>
              <a:t>รศ.ดร.</a:t>
            </a:r>
            <a:r>
              <a:rPr lang="th-TH" dirty="0"/>
              <a:t>ปกรณ์ ปรียากร</a:t>
            </a:r>
            <a:endParaRPr lang="en-US" dirty="0"/>
          </a:p>
        </p:txBody>
      </p:sp>
      <p:sp>
        <p:nvSpPr>
          <p:cNvPr id="6" name="Slide Number Placeholder 5">
            <a:extLst>
              <a:ext uri="{FF2B5EF4-FFF2-40B4-BE49-F238E27FC236}">
                <a16:creationId xmlns:a16="http://schemas.microsoft.com/office/drawing/2014/main" xmlns="" id="{D37F0993-1638-4AAE-B026-3FC731D68A05}"/>
              </a:ext>
            </a:extLst>
          </p:cNvPr>
          <p:cNvSpPr>
            <a:spLocks noGrp="1"/>
          </p:cNvSpPr>
          <p:nvPr>
            <p:ph type="sldNum" sz="quarter" idx="12"/>
          </p:nvPr>
        </p:nvSpPr>
        <p:spPr/>
        <p:txBody>
          <a:bodyPr/>
          <a:lstStyle/>
          <a:p>
            <a:fld id="{C282B086-F66A-4C26-BA61-410FF86DE88D}" type="slidenum">
              <a:rPr lang="en-US" smtClean="0"/>
              <a:t>43</a:t>
            </a:fld>
            <a:endParaRPr lang="en-US" dirty="0"/>
          </a:p>
        </p:txBody>
      </p:sp>
    </p:spTree>
    <p:extLst>
      <p:ext uri="{BB962C8B-B14F-4D97-AF65-F5344CB8AC3E}">
        <p14:creationId xmlns:p14="http://schemas.microsoft.com/office/powerpoint/2010/main" val="935354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
            <a:extLst>
              <a:ext uri="{FF2B5EF4-FFF2-40B4-BE49-F238E27FC236}">
                <a16:creationId xmlns:a16="http://schemas.microsoft.com/office/drawing/2014/main" xmlns="" id="{CB2F8703-C6FB-4898-BF6F-F1446177B7FB}"/>
              </a:ext>
            </a:extLst>
          </p:cNvPr>
          <p:cNvSpPr>
            <a:spLocks noGrp="1"/>
          </p:cNvSpPr>
          <p:nvPr>
            <p:ph type="title"/>
          </p:nvPr>
        </p:nvSpPr>
        <p:spPr>
          <a:xfrm>
            <a:off x="1238865" y="476250"/>
            <a:ext cx="7108721" cy="865188"/>
          </a:xfrm>
        </p:spPr>
        <p:txBody>
          <a:bodyPr>
            <a:noAutofit/>
          </a:bodyPr>
          <a:lstStyle/>
          <a:p>
            <a:r>
              <a:rPr lang="th-TH" altLang="th-TH" sz="3200" dirty="0">
                <a:solidFill>
                  <a:srgbClr val="000099"/>
                </a:solidFill>
                <a:latin typeface="Tahoma" panose="020B0604030504040204" pitchFamily="34" charset="0"/>
                <a:ea typeface="Tahoma" panose="020B0604030504040204" pitchFamily="34" charset="0"/>
                <a:cs typeface="Tahoma" panose="020B0604030504040204" pitchFamily="34" charset="0"/>
              </a:rPr>
              <a:t>การจัดทำเอกสารโครงการโดยใช้แนวคิด </a:t>
            </a:r>
            <a:r>
              <a:rPr lang="en-US" altLang="th-TH" sz="3200" dirty="0">
                <a:solidFill>
                  <a:srgbClr val="000099"/>
                </a:solidFill>
                <a:latin typeface="Tahoma" panose="020B0604030504040204" pitchFamily="34" charset="0"/>
                <a:ea typeface="Tahoma" panose="020B0604030504040204" pitchFamily="34" charset="0"/>
                <a:cs typeface="Tahoma" panose="020B0604030504040204" pitchFamily="34" charset="0"/>
              </a:rPr>
              <a:t>Logical Framework</a:t>
            </a:r>
            <a:endParaRPr lang="th-TH" altLang="th-TH" sz="32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46083" name="Content Placeholder 3">
            <a:extLst>
              <a:ext uri="{FF2B5EF4-FFF2-40B4-BE49-F238E27FC236}">
                <a16:creationId xmlns:a16="http://schemas.microsoft.com/office/drawing/2014/main" xmlns="" id="{73D1CAA6-1D04-414A-9022-BCD3AD61E102}"/>
              </a:ext>
            </a:extLst>
          </p:cNvPr>
          <p:cNvSpPr>
            <a:spLocks noGrp="1"/>
          </p:cNvSpPr>
          <p:nvPr>
            <p:ph idx="1"/>
          </p:nvPr>
        </p:nvSpPr>
        <p:spPr>
          <a:xfrm>
            <a:off x="838200" y="1767349"/>
            <a:ext cx="9802761" cy="4014019"/>
          </a:xfrm>
        </p:spPr>
        <p:txBody>
          <a:bodyPr/>
          <a:lstStyle/>
          <a:p>
            <a:r>
              <a:rPr lang="th-TH" altLang="th-TH" dirty="0">
                <a:latin typeface="Tahoma" panose="020B0604030504040204" pitchFamily="34" charset="0"/>
                <a:ea typeface="Tahoma" panose="020B0604030504040204" pitchFamily="34" charset="0"/>
                <a:cs typeface="Tahoma" panose="020B0604030504040204" pitchFamily="34" charset="0"/>
              </a:rPr>
              <a:t>ในการจัดทำเอกสารโครงการตามหลักนิยมทั่วไป แนวคิดที่ใช้เรื่องหนึ่งคือ นักวางแผนวิเคราะห์ข้อมูล ด้วยการจัดทำกรอบความคิดในเชิงเหตุผลสัมพันธ์ </a:t>
            </a:r>
            <a:r>
              <a:rPr lang="en-US" altLang="th-TH" dirty="0">
                <a:latin typeface="Tahoma" panose="020B0604030504040204" pitchFamily="34" charset="0"/>
                <a:ea typeface="Tahoma" panose="020B0604030504040204" pitchFamily="34" charset="0"/>
                <a:cs typeface="Tahoma" panose="020B0604030504040204" pitchFamily="34" charset="0"/>
              </a:rPr>
              <a:t>(Logical framework or Log - Frame)</a:t>
            </a:r>
          </a:p>
          <a:p>
            <a:r>
              <a:rPr lang="en-US" altLang="th-TH" dirty="0">
                <a:latin typeface="Tahoma" panose="020B0604030504040204" pitchFamily="34" charset="0"/>
                <a:ea typeface="Tahoma" panose="020B0604030504040204" pitchFamily="34" charset="0"/>
                <a:cs typeface="Tahoma" panose="020B0604030504040204" pitchFamily="34" charset="0"/>
              </a:rPr>
              <a:t>Log Frame </a:t>
            </a:r>
            <a:r>
              <a:rPr lang="th-TH" altLang="th-TH" dirty="0">
                <a:latin typeface="Tahoma" panose="020B0604030504040204" pitchFamily="34" charset="0"/>
                <a:ea typeface="Tahoma" panose="020B0604030504040204" pitchFamily="34" charset="0"/>
                <a:cs typeface="Tahoma" panose="020B0604030504040204" pitchFamily="34" charset="0"/>
              </a:rPr>
              <a:t>เป็นการคิดเชิงระบบที่เริ่มต้นจากการจัดทำแผนภูมิปัญหา </a:t>
            </a:r>
            <a:r>
              <a:rPr lang="en-US" altLang="th-TH" dirty="0">
                <a:latin typeface="Tahoma" panose="020B0604030504040204" pitchFamily="34" charset="0"/>
                <a:ea typeface="Tahoma" panose="020B0604030504040204" pitchFamily="34" charset="0"/>
                <a:cs typeface="Tahoma" panose="020B0604030504040204" pitchFamily="34" charset="0"/>
              </a:rPr>
              <a:t>(Problem tree diagram)</a:t>
            </a:r>
            <a:r>
              <a:rPr lang="th-TH" altLang="th-TH" dirty="0">
                <a:latin typeface="Tahoma" panose="020B0604030504040204" pitchFamily="34" charset="0"/>
                <a:ea typeface="Tahoma" panose="020B0604030504040204" pitchFamily="34" charset="0"/>
                <a:cs typeface="Tahoma" panose="020B0604030504040204" pitchFamily="34" charset="0"/>
              </a:rPr>
              <a:t>ที่แสดงถึงความสัมพันธ์เชิงตรรกะระหว่างปัญหากับสาเหตุ  โดยมีข้อมูลยืนยันที่ชัดเจน</a:t>
            </a:r>
          </a:p>
          <a:p>
            <a:r>
              <a:rPr lang="th-TH" altLang="th-TH" dirty="0">
                <a:latin typeface="Tahoma" panose="020B0604030504040204" pitchFamily="34" charset="0"/>
                <a:ea typeface="Tahoma" panose="020B0604030504040204" pitchFamily="34" charset="0"/>
                <a:cs typeface="Tahoma" panose="020B0604030504040204" pitchFamily="34" charset="0"/>
              </a:rPr>
              <a:t>จากนั้นจึงดำเนินการจัดทำแผนภูมิวัตถุประสงค์ที่แสดงถึงความสัมพันธ์เชิงตรรกะระหว่างวัตถุประสงค์กับวิธีการ </a:t>
            </a:r>
            <a:r>
              <a:rPr lang="en-US" altLang="th-TH" dirty="0">
                <a:latin typeface="Tahoma" panose="020B0604030504040204" pitchFamily="34" charset="0"/>
                <a:ea typeface="Tahoma" panose="020B0604030504040204" pitchFamily="34" charset="0"/>
                <a:cs typeface="Tahoma" panose="020B0604030504040204" pitchFamily="34" charset="0"/>
              </a:rPr>
              <a:t>(Objective tree diagram)</a:t>
            </a:r>
            <a:endParaRPr lang="th-TH" altLang="th-TH" dirty="0">
              <a:latin typeface="Tahoma" panose="020B0604030504040204" pitchFamily="34" charset="0"/>
              <a:ea typeface="Tahoma" panose="020B0604030504040204" pitchFamily="34" charset="0"/>
              <a:cs typeface="Tahoma" panose="020B0604030504040204" pitchFamily="34" charset="0"/>
            </a:endParaRPr>
          </a:p>
        </p:txBody>
      </p:sp>
      <p:sp>
        <p:nvSpPr>
          <p:cNvPr id="93188" name="Date Placeholder 1">
            <a:extLst>
              <a:ext uri="{FF2B5EF4-FFF2-40B4-BE49-F238E27FC236}">
                <a16:creationId xmlns:a16="http://schemas.microsoft.com/office/drawing/2014/main" xmlns="" id="{16565731-8F4C-49AA-BA95-1F49E54AC3A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B57BCAB4-4D7B-4E88-BB31-E5B6B8A08B6F}" type="datetime1">
              <a:rPr lang="th-TH" altLang="th-TH" sz="1200" smtClean="0"/>
              <a:t>13/06/61</a:t>
            </a:fld>
            <a:endParaRPr lang="th-TH" altLang="th-TH" sz="1200" dirty="0"/>
          </a:p>
        </p:txBody>
      </p:sp>
      <p:sp>
        <p:nvSpPr>
          <p:cNvPr id="93189" name="Footer Placeholder 2">
            <a:extLst>
              <a:ext uri="{FF2B5EF4-FFF2-40B4-BE49-F238E27FC236}">
                <a16:creationId xmlns:a16="http://schemas.microsoft.com/office/drawing/2014/main" xmlns="" id="{786DCCF9-35FD-4017-9258-D20B274376AF}"/>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2BB7C527-7820-46D9-B180-F7A05F8740F2}"/>
              </a:ext>
            </a:extLst>
          </p:cNvPr>
          <p:cNvSpPr>
            <a:spLocks noGrp="1"/>
          </p:cNvSpPr>
          <p:nvPr>
            <p:ph type="sldNum" sz="quarter" idx="12"/>
          </p:nvPr>
        </p:nvSpPr>
        <p:spPr/>
        <p:txBody>
          <a:bodyPr/>
          <a:lstStyle/>
          <a:p>
            <a:fld id="{C282B086-F66A-4C26-BA61-410FF86DE88D}" type="slidenum">
              <a:rPr lang="en-US" smtClean="0"/>
              <a:t>44</a:t>
            </a:fld>
            <a:endParaRPr lang="en-US" dirty="0"/>
          </a:p>
        </p:txBody>
      </p:sp>
    </p:spTree>
    <p:extLst>
      <p:ext uri="{BB962C8B-B14F-4D97-AF65-F5344CB8AC3E}">
        <p14:creationId xmlns:p14="http://schemas.microsoft.com/office/powerpoint/2010/main" val="3871303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xmlns="" id="{199C4E25-7CF4-43C6-986E-20A0200815C1}"/>
              </a:ext>
            </a:extLst>
          </p:cNvPr>
          <p:cNvSpPr>
            <a:spLocks noGrp="1"/>
          </p:cNvSpPr>
          <p:nvPr>
            <p:ph type="title"/>
          </p:nvPr>
        </p:nvSpPr>
        <p:spPr>
          <a:xfrm>
            <a:off x="1091381" y="476250"/>
            <a:ext cx="7639664" cy="742950"/>
          </a:xfrm>
        </p:spPr>
        <p:txBody>
          <a:bodyPr>
            <a:noAutofit/>
          </a:bodyPr>
          <a:lstStyle/>
          <a:p>
            <a:r>
              <a:rPr lang="th-TH" altLang="th-TH" sz="3200" dirty="0">
                <a:solidFill>
                  <a:srgbClr val="000099"/>
                </a:solidFill>
                <a:latin typeface="Tahoma" panose="020B0604030504040204" pitchFamily="34" charset="0"/>
                <a:ea typeface="Tahoma" panose="020B0604030504040204" pitchFamily="34" charset="0"/>
                <a:cs typeface="Tahoma" panose="020B0604030504040204" pitchFamily="34" charset="0"/>
              </a:rPr>
              <a:t>การจัดทำเอกสารโครงการโดยใช้แนวคิด</a:t>
            </a:r>
            <a:r>
              <a:rPr lang="en-US" altLang="th-TH" sz="3200" dirty="0">
                <a:solidFill>
                  <a:srgbClr val="000099"/>
                </a:solidFill>
                <a:latin typeface="Tahoma" panose="020B0604030504040204" pitchFamily="34" charset="0"/>
                <a:ea typeface="Tahoma" panose="020B0604030504040204" pitchFamily="34" charset="0"/>
                <a:cs typeface="Tahoma" panose="020B0604030504040204" pitchFamily="34" charset="0"/>
              </a:rPr>
              <a:t>Logical Framework</a:t>
            </a:r>
            <a:endParaRPr lang="th-TH" altLang="th-TH" sz="32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47107" name="Content Placeholder 2">
            <a:extLst>
              <a:ext uri="{FF2B5EF4-FFF2-40B4-BE49-F238E27FC236}">
                <a16:creationId xmlns:a16="http://schemas.microsoft.com/office/drawing/2014/main" xmlns="" id="{4D6E81F7-0111-478C-834C-56CF09A147B1}"/>
              </a:ext>
            </a:extLst>
          </p:cNvPr>
          <p:cNvSpPr>
            <a:spLocks noGrp="1"/>
          </p:cNvSpPr>
          <p:nvPr>
            <p:ph idx="1"/>
          </p:nvPr>
        </p:nvSpPr>
        <p:spPr>
          <a:xfrm>
            <a:off x="838200" y="1422502"/>
            <a:ext cx="10515600" cy="4351338"/>
          </a:xfrm>
        </p:spPr>
        <p:txBody>
          <a:bodyPr>
            <a:normAutofit fontScale="92500" lnSpcReduction="20000"/>
          </a:bodyPr>
          <a:lstStyle/>
          <a:p>
            <a:r>
              <a:rPr lang="th-TH" altLang="th-TH" dirty="0"/>
              <a:t>การจัดทำรายละเอียดของวิธีการในแผนภูมิวัตถุประสงค์ จะเป็นการแสดงถึงการแตกย่อยวัตถุประสงค์เป็นสอง ระดับคือระดับวัตถุประสงค์โดยรวม เรียกว่าจุดมุ่งหมาย </a:t>
            </a:r>
            <a:r>
              <a:rPr lang="en-US" altLang="th-TH" dirty="0"/>
              <a:t>(Goal) </a:t>
            </a:r>
            <a:r>
              <a:rPr lang="th-TH" altLang="th-TH" dirty="0"/>
              <a:t>กับวัตถุประสงค์เฉพาะ </a:t>
            </a:r>
            <a:r>
              <a:rPr lang="en-US" altLang="th-TH" dirty="0"/>
              <a:t>(Objectives) </a:t>
            </a:r>
            <a:r>
              <a:rPr lang="th-TH" altLang="th-TH" dirty="0"/>
              <a:t>โดยนักวางแผนต้องคิดตัวชี้วัดทั้งในด้านของเวลา ปริมาณ คุณภาพ หรือเทคนิคเฉพาะที่สำคัญ</a:t>
            </a:r>
          </a:p>
          <a:p>
            <a:r>
              <a:rPr lang="th-TH" altLang="th-TH" dirty="0"/>
              <a:t>ในส่วนของวิธีการจะแตกย่อยออกเป็น ผลผลิต กับกิจกรรมในการดำเนินงานในแต่ละผลผลิต </a:t>
            </a:r>
          </a:p>
          <a:p>
            <a:r>
              <a:rPr lang="th-TH" altLang="th-TH" dirty="0"/>
              <a:t>โดยตัวชี้วัดระดับผลิตคือ เวลา ปริมาณ และคุณภาพ  </a:t>
            </a:r>
          </a:p>
          <a:p>
            <a:r>
              <a:rPr lang="th-TH" altLang="th-TH" dirty="0"/>
              <a:t>สำหรับตัวชี้วัดระดับกิจกรรม คือ เวลากับค่าใช้จ่าย</a:t>
            </a:r>
          </a:p>
          <a:p>
            <a:r>
              <a:rPr lang="th-TH" altLang="th-TH" dirty="0"/>
              <a:t>กำหนดแนวทางในการติดตามและประเมินผล</a:t>
            </a:r>
            <a:r>
              <a:rPr lang="en-US" altLang="th-TH" dirty="0"/>
              <a:t> โดยระบุข้อมูลที่จะใช้ในการตรวจสอบผลงานกับตัวชี้วัด</a:t>
            </a:r>
            <a:endParaRPr lang="th-TH" altLang="th-TH" dirty="0"/>
          </a:p>
          <a:p>
            <a:r>
              <a:rPr lang="th-TH" altLang="th-TH" dirty="0"/>
              <a:t>พิจารณาและวิเคราะห์เงื่อนไขภายนอก เพื่อประเมินความเสี่ยงที่อาจจะต้องเผชิญด้วยการคาดหมายล่วงหน้า</a:t>
            </a:r>
          </a:p>
        </p:txBody>
      </p:sp>
      <p:sp>
        <p:nvSpPr>
          <p:cNvPr id="94212" name="Date Placeholder 1">
            <a:extLst>
              <a:ext uri="{FF2B5EF4-FFF2-40B4-BE49-F238E27FC236}">
                <a16:creationId xmlns:a16="http://schemas.microsoft.com/office/drawing/2014/main" xmlns="" id="{D6551FA1-7AB0-40CB-A6F1-BA49972AC35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EEB60552-80BB-4E2F-AC2D-195CB0E14564}" type="datetime1">
              <a:rPr lang="th-TH" altLang="th-TH" sz="1200" smtClean="0"/>
              <a:t>13/06/61</a:t>
            </a:fld>
            <a:endParaRPr lang="th-TH" altLang="th-TH" sz="1200" dirty="0"/>
          </a:p>
        </p:txBody>
      </p:sp>
      <p:sp>
        <p:nvSpPr>
          <p:cNvPr id="94213" name="Footer Placeholder 2">
            <a:extLst>
              <a:ext uri="{FF2B5EF4-FFF2-40B4-BE49-F238E27FC236}">
                <a16:creationId xmlns:a16="http://schemas.microsoft.com/office/drawing/2014/main" xmlns="" id="{631A49B1-33F4-4ECA-8A96-0CC54F149C1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B93E0F50-4434-42B2-9F99-EB7B1A5A7F32}"/>
              </a:ext>
            </a:extLst>
          </p:cNvPr>
          <p:cNvSpPr>
            <a:spLocks noGrp="1"/>
          </p:cNvSpPr>
          <p:nvPr>
            <p:ph type="sldNum" sz="quarter" idx="12"/>
          </p:nvPr>
        </p:nvSpPr>
        <p:spPr/>
        <p:txBody>
          <a:bodyPr/>
          <a:lstStyle/>
          <a:p>
            <a:fld id="{C282B086-F66A-4C26-BA61-410FF86DE88D}" type="slidenum">
              <a:rPr lang="en-US" smtClean="0"/>
              <a:t>45</a:t>
            </a:fld>
            <a:endParaRPr lang="en-US" dirty="0"/>
          </a:p>
        </p:txBody>
      </p:sp>
    </p:spTree>
    <p:extLst>
      <p:ext uri="{BB962C8B-B14F-4D97-AF65-F5344CB8AC3E}">
        <p14:creationId xmlns:p14="http://schemas.microsoft.com/office/powerpoint/2010/main" val="3169983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xmlns="" id="{126A572B-D5B1-40F9-A323-4874F369104A}"/>
              </a:ext>
            </a:extLst>
          </p:cNvPr>
          <p:cNvSpPr>
            <a:spLocks noGrp="1"/>
          </p:cNvSpPr>
          <p:nvPr>
            <p:ph type="title"/>
          </p:nvPr>
        </p:nvSpPr>
        <p:spPr>
          <a:xfrm>
            <a:off x="1847850" y="476251"/>
            <a:ext cx="6514272" cy="563563"/>
          </a:xfrm>
        </p:spPr>
        <p:txBody>
          <a:bodyPr>
            <a:noAutofit/>
          </a:bodyPr>
          <a:lstStyle/>
          <a:p>
            <a:r>
              <a:rPr lang="th-TH" altLang="th-TH" sz="3600" dirty="0">
                <a:latin typeface="Tahoma" panose="020B0604030504040204" pitchFamily="34" charset="0"/>
                <a:ea typeface="Tahoma" panose="020B0604030504040204" pitchFamily="34" charset="0"/>
                <a:cs typeface="Tahoma" panose="020B0604030504040204" pitchFamily="34" charset="0"/>
              </a:rPr>
              <a:t>การจัดทำตาราง </a:t>
            </a:r>
            <a:r>
              <a:rPr lang="en-US" altLang="th-TH" sz="3600" dirty="0">
                <a:latin typeface="Tahoma" panose="020B0604030504040204" pitchFamily="34" charset="0"/>
                <a:ea typeface="Tahoma" panose="020B0604030504040204" pitchFamily="34" charset="0"/>
                <a:cs typeface="Tahoma" panose="020B0604030504040204" pitchFamily="34" charset="0"/>
              </a:rPr>
              <a:t>Log Frame</a:t>
            </a:r>
            <a:endParaRPr lang="th-TH" altLang="th-TH" sz="36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xmlns="" id="{979894B5-5AAB-4B05-9B26-12E2562AA223}"/>
              </a:ext>
            </a:extLst>
          </p:cNvPr>
          <p:cNvGraphicFramePr>
            <a:graphicFrameLocks noGrp="1"/>
          </p:cNvGraphicFramePr>
          <p:nvPr>
            <p:ph idx="1"/>
            <p:extLst>
              <p:ext uri="{D42A27DB-BD31-4B8C-83A1-F6EECF244321}">
                <p14:modId xmlns:p14="http://schemas.microsoft.com/office/powerpoint/2010/main" val="1718787341"/>
              </p:ext>
            </p:extLst>
          </p:nvPr>
        </p:nvGraphicFramePr>
        <p:xfrm>
          <a:off x="1774825" y="1268413"/>
          <a:ext cx="8642352" cy="4907090"/>
        </p:xfrm>
        <a:graphic>
          <a:graphicData uri="http://schemas.openxmlformats.org/drawingml/2006/table">
            <a:tbl>
              <a:tblPr firstRow="1" bandRow="1">
                <a:tableStyleId>{7DF18680-E054-41AD-8BC1-D1AEF772440D}</a:tableStyleId>
              </a:tblPr>
              <a:tblGrid>
                <a:gridCol w="2160588">
                  <a:extLst>
                    <a:ext uri="{9D8B030D-6E8A-4147-A177-3AD203B41FA5}">
                      <a16:colId xmlns:a16="http://schemas.microsoft.com/office/drawing/2014/main" xmlns="" val="20000"/>
                    </a:ext>
                  </a:extLst>
                </a:gridCol>
                <a:gridCol w="2160588">
                  <a:extLst>
                    <a:ext uri="{9D8B030D-6E8A-4147-A177-3AD203B41FA5}">
                      <a16:colId xmlns:a16="http://schemas.microsoft.com/office/drawing/2014/main" xmlns="" val="20001"/>
                    </a:ext>
                  </a:extLst>
                </a:gridCol>
                <a:gridCol w="2160588">
                  <a:extLst>
                    <a:ext uri="{9D8B030D-6E8A-4147-A177-3AD203B41FA5}">
                      <a16:colId xmlns:a16="http://schemas.microsoft.com/office/drawing/2014/main" xmlns="" val="20002"/>
                    </a:ext>
                  </a:extLst>
                </a:gridCol>
                <a:gridCol w="2160588">
                  <a:extLst>
                    <a:ext uri="{9D8B030D-6E8A-4147-A177-3AD203B41FA5}">
                      <a16:colId xmlns:a16="http://schemas.microsoft.com/office/drawing/2014/main" xmlns="" val="20003"/>
                    </a:ext>
                  </a:extLst>
                </a:gridCol>
              </a:tblGrid>
              <a:tr h="700984">
                <a:tc>
                  <a:txBody>
                    <a:bodyPr/>
                    <a:lstStyle/>
                    <a:p>
                      <a:pPr algn="ctr"/>
                      <a:r>
                        <a:rPr lang="th-TH" sz="2000" b="0" dirty="0">
                          <a:solidFill>
                            <a:schemeClr val="tx1"/>
                          </a:solidFill>
                          <a:latin typeface="Tahoma" pitchFamily="34" charset="0"/>
                          <a:ea typeface="Tahoma" pitchFamily="34" charset="0"/>
                          <a:cs typeface="Tahoma" pitchFamily="34" charset="0"/>
                        </a:rPr>
                        <a:t>สรุปสาระสำคัญโครงการ</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th-TH" sz="2000" b="0" dirty="0">
                          <a:solidFill>
                            <a:schemeClr val="tx1"/>
                          </a:solidFill>
                          <a:latin typeface="Tahoma" pitchFamily="34" charset="0"/>
                          <a:ea typeface="Tahoma" pitchFamily="34" charset="0"/>
                          <a:cs typeface="Tahoma" pitchFamily="34" charset="0"/>
                        </a:rPr>
                        <a:t>ตัวชี้วัด</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th-TH" sz="2000" b="0" dirty="0">
                          <a:solidFill>
                            <a:schemeClr val="tx1"/>
                          </a:solidFill>
                          <a:latin typeface="Tahoma" pitchFamily="34" charset="0"/>
                          <a:ea typeface="Tahoma" pitchFamily="34" charset="0"/>
                          <a:cs typeface="Tahoma" pitchFamily="34" charset="0"/>
                        </a:rPr>
                        <a:t>รายงานในการติดตาม/ประเมินผล</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th-TH" sz="2000" b="0" dirty="0">
                          <a:solidFill>
                            <a:schemeClr val="tx1"/>
                          </a:solidFill>
                          <a:latin typeface="Tahoma" pitchFamily="34" charset="0"/>
                          <a:ea typeface="Tahoma" pitchFamily="34" charset="0"/>
                          <a:cs typeface="Tahoma" pitchFamily="34" charset="0"/>
                        </a:rPr>
                        <a:t>เงื่อนไขภายนอก  ที่พึงระวัง</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10000"/>
                  </a:ext>
                </a:extLst>
              </a:tr>
              <a:tr h="1005776">
                <a:tc>
                  <a:txBody>
                    <a:bodyPr/>
                    <a:lstStyle/>
                    <a:p>
                      <a:pPr algn="ctr"/>
                      <a:r>
                        <a:rPr lang="th-TH" sz="2000" b="0" dirty="0">
                          <a:solidFill>
                            <a:schemeClr val="tx1"/>
                          </a:solidFill>
                          <a:latin typeface="Tahoma" pitchFamily="34" charset="0"/>
                          <a:ea typeface="Tahoma" pitchFamily="34" charset="0"/>
                          <a:cs typeface="Tahoma" pitchFamily="34" charset="0"/>
                        </a:rPr>
                        <a:t>จุดมุ่งหมายหรือสัมฤทธิ์ผล</a:t>
                      </a:r>
                    </a:p>
                    <a:p>
                      <a:pPr algn="ctr"/>
                      <a:r>
                        <a:rPr lang="en-US" sz="2000" b="0" dirty="0">
                          <a:solidFill>
                            <a:schemeClr val="tx1"/>
                          </a:solidFill>
                          <a:latin typeface="Tahoma" pitchFamily="34" charset="0"/>
                          <a:ea typeface="Tahoma" pitchFamily="34" charset="0"/>
                          <a:cs typeface="Tahoma" pitchFamily="34" charset="0"/>
                        </a:rPr>
                        <a:t>(Goal)</a:t>
                      </a:r>
                      <a:endParaRPr lang="th-TH" sz="2000" b="0" dirty="0">
                        <a:solidFill>
                          <a:schemeClr val="tx1"/>
                        </a:solidFill>
                        <a:latin typeface="Tahoma" pitchFamily="34" charset="0"/>
                        <a:ea typeface="Tahoma" pitchFamily="34" charset="0"/>
                        <a:cs typeface="Tahoma" pitchFamily="34" charset="0"/>
                      </a:endParaRP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2000" b="0" dirty="0">
                          <a:solidFill>
                            <a:schemeClr val="tx1"/>
                          </a:solidFill>
                          <a:latin typeface="Tahoma" pitchFamily="34" charset="0"/>
                          <a:ea typeface="Tahoma" pitchFamily="34" charset="0"/>
                          <a:cs typeface="Tahoma" pitchFamily="34" charset="0"/>
                        </a:rPr>
                        <a:t>เวลา</a:t>
                      </a:r>
                      <a:r>
                        <a:rPr lang="th-TH" sz="2000" b="0" baseline="0" dirty="0">
                          <a:solidFill>
                            <a:schemeClr val="tx1"/>
                          </a:solidFill>
                          <a:latin typeface="Tahoma" pitchFamily="34" charset="0"/>
                          <a:ea typeface="Tahoma" pitchFamily="34" charset="0"/>
                          <a:cs typeface="Tahoma" pitchFamily="34" charset="0"/>
                        </a:rPr>
                        <a:t> ปริมาณ คุณภาพ หรือคุณลักษณะเฉพาะ</a:t>
                      </a:r>
                      <a:endParaRPr lang="th-TH" sz="2000" b="0" dirty="0">
                        <a:solidFill>
                          <a:schemeClr val="tx1"/>
                        </a:solidFill>
                        <a:latin typeface="Tahoma" pitchFamily="34" charset="0"/>
                        <a:ea typeface="Tahoma" pitchFamily="34" charset="0"/>
                        <a:cs typeface="Tahoma" pitchFamily="34" charset="0"/>
                      </a:endParaRP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2000" b="0" dirty="0">
                          <a:solidFill>
                            <a:schemeClr val="tx1"/>
                          </a:solidFill>
                          <a:latin typeface="Tahoma" pitchFamily="34" charset="0"/>
                          <a:ea typeface="Tahoma" pitchFamily="34" charset="0"/>
                          <a:cs typeface="Tahoma" pitchFamily="34" charset="0"/>
                        </a:rPr>
                        <a:t>รายงานระดับสัมฤทธิ์ผลหรือระดับผลประโยชน์</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1800" b="0" dirty="0">
                          <a:solidFill>
                            <a:schemeClr val="tx1"/>
                          </a:solidFill>
                          <a:latin typeface="Tahoma" pitchFamily="34" charset="0"/>
                          <a:ea typeface="Tahoma" pitchFamily="34" charset="0"/>
                          <a:cs typeface="Tahoma" pitchFamily="34" charset="0"/>
                        </a:rPr>
                        <a:t>เงื่อนไขที่จะมีผลให้ผลประโยชน์ที่ได้รับต่ำกว่าตัวชี้วัด</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1005776">
                <a:tc>
                  <a:txBody>
                    <a:bodyPr/>
                    <a:lstStyle/>
                    <a:p>
                      <a:pPr algn="ctr"/>
                      <a:r>
                        <a:rPr lang="th-TH" sz="2000" b="0" dirty="0">
                          <a:solidFill>
                            <a:schemeClr val="tx1"/>
                          </a:solidFill>
                          <a:latin typeface="Tahoma" pitchFamily="34" charset="0"/>
                          <a:ea typeface="Tahoma" pitchFamily="34" charset="0"/>
                          <a:cs typeface="Tahoma" pitchFamily="34" charset="0"/>
                        </a:rPr>
                        <a:t>วัตถุประสงค์หรือผลลัพธ์</a:t>
                      </a:r>
                    </a:p>
                    <a:p>
                      <a:pPr algn="ctr"/>
                      <a:r>
                        <a:rPr lang="en-US" sz="2000" b="0" dirty="0">
                          <a:solidFill>
                            <a:schemeClr val="tx1"/>
                          </a:solidFill>
                          <a:latin typeface="Tahoma" pitchFamily="34" charset="0"/>
                          <a:ea typeface="Tahoma" pitchFamily="34" charset="0"/>
                          <a:cs typeface="Tahoma" pitchFamily="34" charset="0"/>
                        </a:rPr>
                        <a:t>(Objectives)</a:t>
                      </a:r>
                      <a:endParaRPr lang="th-TH" sz="2000" b="0" dirty="0">
                        <a:solidFill>
                          <a:schemeClr val="tx1"/>
                        </a:solidFill>
                        <a:latin typeface="Tahoma" pitchFamily="34" charset="0"/>
                        <a:ea typeface="Tahoma" pitchFamily="34" charset="0"/>
                        <a:cs typeface="Tahoma" pitchFamily="34" charset="0"/>
                      </a:endParaRP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2000" b="0" dirty="0">
                          <a:solidFill>
                            <a:schemeClr val="tx1"/>
                          </a:solidFill>
                          <a:latin typeface="Tahoma" pitchFamily="34" charset="0"/>
                          <a:ea typeface="Tahoma" pitchFamily="34" charset="0"/>
                          <a:cs typeface="Tahoma" pitchFamily="34" charset="0"/>
                        </a:rPr>
                        <a:t>เวลา</a:t>
                      </a:r>
                      <a:r>
                        <a:rPr lang="th-TH" sz="2000" b="0" baseline="0" dirty="0">
                          <a:solidFill>
                            <a:schemeClr val="tx1"/>
                          </a:solidFill>
                          <a:latin typeface="Tahoma" pitchFamily="34" charset="0"/>
                          <a:ea typeface="Tahoma" pitchFamily="34" charset="0"/>
                          <a:cs typeface="Tahoma" pitchFamily="34" charset="0"/>
                        </a:rPr>
                        <a:t> ปริมาณ คุณภาพ </a:t>
                      </a:r>
                      <a:endParaRPr lang="th-TH" sz="2000" b="0" dirty="0">
                        <a:solidFill>
                          <a:schemeClr val="tx1"/>
                        </a:solidFill>
                        <a:latin typeface="Tahoma" pitchFamily="34" charset="0"/>
                        <a:ea typeface="Tahoma" pitchFamily="34" charset="0"/>
                        <a:cs typeface="Tahoma" pitchFamily="34" charset="0"/>
                      </a:endParaRP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2000" b="0" dirty="0">
                          <a:solidFill>
                            <a:schemeClr val="tx1"/>
                          </a:solidFill>
                          <a:latin typeface="Tahoma" pitchFamily="34" charset="0"/>
                          <a:ea typeface="Tahoma" pitchFamily="34" charset="0"/>
                          <a:cs typeface="Tahoma" pitchFamily="34" charset="0"/>
                        </a:rPr>
                        <a:t>รายงานระดับประสิทธิผลของโครงการ</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1800" b="0" dirty="0">
                          <a:solidFill>
                            <a:schemeClr val="tx1"/>
                          </a:solidFill>
                          <a:latin typeface="Tahoma" pitchFamily="34" charset="0"/>
                          <a:ea typeface="Tahoma" pitchFamily="34" charset="0"/>
                          <a:cs typeface="Tahoma" pitchFamily="34" charset="0"/>
                        </a:rPr>
                        <a:t>เงื่อนไขที่อาจจะมีผลให้วัตถุประสงค์ไม่เป็นไปตามตัวชี้วัด</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005776">
                <a:tc>
                  <a:txBody>
                    <a:bodyPr/>
                    <a:lstStyle/>
                    <a:p>
                      <a:pPr algn="ctr"/>
                      <a:r>
                        <a:rPr lang="th-TH" sz="2000" b="0" dirty="0">
                          <a:solidFill>
                            <a:schemeClr val="tx1"/>
                          </a:solidFill>
                          <a:latin typeface="Tahoma" pitchFamily="34" charset="0"/>
                          <a:ea typeface="Tahoma" pitchFamily="34" charset="0"/>
                          <a:cs typeface="Tahoma" pitchFamily="34" charset="0"/>
                        </a:rPr>
                        <a:t>ผลผลิตหรือผลงาน</a:t>
                      </a:r>
                    </a:p>
                    <a:p>
                      <a:pPr algn="ctr"/>
                      <a:r>
                        <a:rPr lang="en-US" sz="2000" b="0" dirty="0">
                          <a:solidFill>
                            <a:schemeClr val="tx1"/>
                          </a:solidFill>
                          <a:latin typeface="Tahoma" pitchFamily="34" charset="0"/>
                          <a:ea typeface="Tahoma" pitchFamily="34" charset="0"/>
                          <a:cs typeface="Tahoma" pitchFamily="34" charset="0"/>
                        </a:rPr>
                        <a:t>(Outputs)</a:t>
                      </a:r>
                      <a:endParaRPr lang="th-TH" sz="2000" b="0" dirty="0">
                        <a:solidFill>
                          <a:schemeClr val="tx1"/>
                        </a:solidFill>
                        <a:latin typeface="Tahoma" pitchFamily="34" charset="0"/>
                        <a:ea typeface="Tahoma" pitchFamily="34" charset="0"/>
                        <a:cs typeface="Tahoma" pitchFamily="34" charset="0"/>
                      </a:endParaRP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2000" b="0" dirty="0">
                          <a:solidFill>
                            <a:schemeClr val="tx1"/>
                          </a:solidFill>
                          <a:latin typeface="Tahoma" pitchFamily="34" charset="0"/>
                          <a:ea typeface="Tahoma" pitchFamily="34" charset="0"/>
                          <a:cs typeface="Tahoma" pitchFamily="34" charset="0"/>
                        </a:rPr>
                        <a:t>เวลา</a:t>
                      </a:r>
                      <a:r>
                        <a:rPr lang="th-TH" sz="2000" b="0" baseline="0" dirty="0">
                          <a:solidFill>
                            <a:schemeClr val="tx1"/>
                          </a:solidFill>
                          <a:latin typeface="Tahoma" pitchFamily="34" charset="0"/>
                          <a:ea typeface="Tahoma" pitchFamily="34" charset="0"/>
                          <a:cs typeface="Tahoma" pitchFamily="34" charset="0"/>
                        </a:rPr>
                        <a:t> ปริมาณ คุณภาพ </a:t>
                      </a:r>
                      <a:endParaRPr lang="th-TH" sz="2000" b="0" dirty="0">
                        <a:solidFill>
                          <a:schemeClr val="tx1"/>
                        </a:solidFill>
                        <a:latin typeface="Tahoma" pitchFamily="34" charset="0"/>
                        <a:ea typeface="Tahoma" pitchFamily="34" charset="0"/>
                        <a:cs typeface="Tahoma" pitchFamily="34" charset="0"/>
                      </a:endParaRP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2000" b="0" dirty="0">
                          <a:solidFill>
                            <a:schemeClr val="tx1"/>
                          </a:solidFill>
                          <a:latin typeface="Tahoma" pitchFamily="34" charset="0"/>
                          <a:ea typeface="Tahoma" pitchFamily="34" charset="0"/>
                          <a:cs typeface="Tahoma" pitchFamily="34" charset="0"/>
                        </a:rPr>
                        <a:t>รายงานผลการดำเนินงาน/หรือการตรวจรับ</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1800" b="0" dirty="0">
                          <a:solidFill>
                            <a:schemeClr val="tx1"/>
                          </a:solidFill>
                          <a:latin typeface="Tahoma" pitchFamily="34" charset="0"/>
                          <a:ea typeface="Tahoma" pitchFamily="34" charset="0"/>
                          <a:cs typeface="Tahoma" pitchFamily="34" charset="0"/>
                        </a:rPr>
                        <a:t>เงื่อนไขที่อาจจะมีผลให้ผลผลิตไม่เป็นไปตามตัวชี้วัด</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1188651">
                <a:tc>
                  <a:txBody>
                    <a:bodyPr/>
                    <a:lstStyle/>
                    <a:p>
                      <a:pPr algn="ctr"/>
                      <a:r>
                        <a:rPr lang="th-TH" sz="2000" b="0" dirty="0">
                          <a:solidFill>
                            <a:schemeClr val="tx1"/>
                          </a:solidFill>
                          <a:latin typeface="Tahoma" pitchFamily="34" charset="0"/>
                          <a:ea typeface="Tahoma" pitchFamily="34" charset="0"/>
                          <a:cs typeface="Tahoma" pitchFamily="34" charset="0"/>
                        </a:rPr>
                        <a:t>กิจกรรม/ทรัพยากร</a:t>
                      </a:r>
                    </a:p>
                    <a:p>
                      <a:pPr algn="ctr"/>
                      <a:r>
                        <a:rPr lang="en-US" sz="2000" b="0" dirty="0">
                          <a:solidFill>
                            <a:schemeClr val="tx1"/>
                          </a:solidFill>
                          <a:latin typeface="Tahoma" pitchFamily="34" charset="0"/>
                          <a:ea typeface="Tahoma" pitchFamily="34" charset="0"/>
                          <a:cs typeface="Tahoma" pitchFamily="34" charset="0"/>
                        </a:rPr>
                        <a:t>(Activities or Inputs</a:t>
                      </a:r>
                      <a:r>
                        <a:rPr lang="th-TH" sz="2000" b="0" dirty="0">
                          <a:solidFill>
                            <a:schemeClr val="tx1"/>
                          </a:solidFill>
                          <a:latin typeface="Tahoma" pitchFamily="34" charset="0"/>
                          <a:ea typeface="Tahoma" pitchFamily="34" charset="0"/>
                          <a:cs typeface="Tahoma" pitchFamily="34" charset="0"/>
                        </a:rPr>
                        <a:t>)</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2000" b="0" dirty="0">
                          <a:solidFill>
                            <a:schemeClr val="tx1"/>
                          </a:solidFill>
                          <a:latin typeface="Tahoma" pitchFamily="34" charset="0"/>
                          <a:ea typeface="Tahoma" pitchFamily="34" charset="0"/>
                          <a:cs typeface="Tahoma" pitchFamily="34" charset="0"/>
                        </a:rPr>
                        <a:t>เวลา ค่าใช้จ่าย</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2000" b="0" dirty="0">
                          <a:solidFill>
                            <a:schemeClr val="tx1"/>
                          </a:solidFill>
                          <a:latin typeface="Tahoma" pitchFamily="34" charset="0"/>
                          <a:ea typeface="Tahoma" pitchFamily="34" charset="0"/>
                          <a:cs typeface="Tahoma" pitchFamily="34" charset="0"/>
                        </a:rPr>
                        <a:t>รายงานการเบิกจ่ายรายกิจกรรม</a:t>
                      </a: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th-TH" sz="1800" b="0" dirty="0">
                          <a:solidFill>
                            <a:schemeClr val="tx1"/>
                          </a:solidFill>
                          <a:latin typeface="Tahoma" pitchFamily="34" charset="0"/>
                          <a:ea typeface="Tahoma" pitchFamily="34" charset="0"/>
                          <a:cs typeface="Tahoma" pitchFamily="34" charset="0"/>
                        </a:rPr>
                        <a:t>เงื่อนไขด้านราคา วัสดุอุปกรณ์</a:t>
                      </a:r>
                      <a:r>
                        <a:rPr lang="th-TH" sz="1800" b="0" baseline="0" dirty="0">
                          <a:solidFill>
                            <a:schemeClr val="tx1"/>
                          </a:solidFill>
                          <a:latin typeface="Tahoma" pitchFamily="34" charset="0"/>
                          <a:ea typeface="Tahoma" pitchFamily="34" charset="0"/>
                          <a:cs typeface="Tahoma" pitchFamily="34" charset="0"/>
                        </a:rPr>
                        <a:t> ค่าจ้างค่าตอบแทนที่เพิ่มขึ้นจากประมาณการ</a:t>
                      </a:r>
                      <a:endParaRPr lang="th-TH" sz="1800" b="0" dirty="0">
                        <a:solidFill>
                          <a:schemeClr val="tx1"/>
                        </a:solidFill>
                        <a:latin typeface="Tahoma" pitchFamily="34" charset="0"/>
                        <a:ea typeface="Tahoma" pitchFamily="34" charset="0"/>
                        <a:cs typeface="Tahoma" pitchFamily="34" charset="0"/>
                      </a:endParaRPr>
                    </a:p>
                  </a:txBody>
                  <a:tcPr marL="91455" marR="91455"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95267" name="Date Placeholder 1">
            <a:extLst>
              <a:ext uri="{FF2B5EF4-FFF2-40B4-BE49-F238E27FC236}">
                <a16:creationId xmlns:a16="http://schemas.microsoft.com/office/drawing/2014/main" xmlns="" id="{54E68AF8-5811-444C-B29E-841B7279F86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8033F292-5E4C-4DD1-9065-B1D629E72412}" type="datetime1">
              <a:rPr lang="th-TH" altLang="th-TH" sz="1200" smtClean="0"/>
              <a:t>13/06/61</a:t>
            </a:fld>
            <a:endParaRPr lang="th-TH" altLang="th-TH" sz="1200" dirty="0"/>
          </a:p>
        </p:txBody>
      </p:sp>
      <p:sp>
        <p:nvSpPr>
          <p:cNvPr id="95268" name="Footer Placeholder 2">
            <a:extLst>
              <a:ext uri="{FF2B5EF4-FFF2-40B4-BE49-F238E27FC236}">
                <a16:creationId xmlns:a16="http://schemas.microsoft.com/office/drawing/2014/main" xmlns="" id="{54331DBF-BBB7-4A55-BEC7-69C89D20DBD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D9F5F79A-304F-45E8-A70A-B2B41B8321CF}"/>
              </a:ext>
            </a:extLst>
          </p:cNvPr>
          <p:cNvSpPr>
            <a:spLocks noGrp="1"/>
          </p:cNvSpPr>
          <p:nvPr>
            <p:ph type="sldNum" sz="quarter" idx="12"/>
          </p:nvPr>
        </p:nvSpPr>
        <p:spPr/>
        <p:txBody>
          <a:bodyPr/>
          <a:lstStyle/>
          <a:p>
            <a:fld id="{C282B086-F66A-4C26-BA61-410FF86DE88D}" type="slidenum">
              <a:rPr lang="en-US" smtClean="0"/>
              <a:t>46</a:t>
            </a:fld>
            <a:endParaRPr lang="en-US" dirty="0"/>
          </a:p>
        </p:txBody>
      </p:sp>
    </p:spTree>
    <p:extLst>
      <p:ext uri="{BB962C8B-B14F-4D97-AF65-F5344CB8AC3E}">
        <p14:creationId xmlns:p14="http://schemas.microsoft.com/office/powerpoint/2010/main" val="1707985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4165" name="Group 21"/>
          <p:cNvGraphicFramePr>
            <a:graphicFrameLocks noGrp="1"/>
          </p:cNvGraphicFramePr>
          <p:nvPr>
            <p:ph/>
          </p:nvPr>
        </p:nvGraphicFramePr>
        <p:xfrm>
          <a:off x="3690938" y="1143000"/>
          <a:ext cx="5353050" cy="5197474"/>
        </p:xfrm>
        <a:graphic>
          <a:graphicData uri="http://schemas.openxmlformats.org/drawingml/2006/table">
            <a:tbl>
              <a:tblPr/>
              <a:tblGrid>
                <a:gridCol w="5353050">
                  <a:extLst>
                    <a:ext uri="{9D8B030D-6E8A-4147-A177-3AD203B41FA5}">
                      <a16:colId xmlns:a16="http://schemas.microsoft.com/office/drawing/2014/main" xmlns="" val="20000"/>
                    </a:ext>
                  </a:extLst>
                </a:gridCol>
              </a:tblGrid>
              <a:tr h="1009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rgbClr val="FFFFFF"/>
                          </a:solidFill>
                          <a:effectLst/>
                          <a:latin typeface="Tahoma" pitchFamily="34" charset="0"/>
                          <a:cs typeface="Tahoma" pitchFamily="34" charset="0"/>
                        </a:rPr>
                        <a:t>สรุปสาระสำคัญของโครงการ</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Tahoma" pitchFamily="34" charset="0"/>
                          <a:cs typeface="Tahoma" pitchFamily="34" charset="0"/>
                        </a:rPr>
                        <a:t>(Narrative Summary or NS)</a:t>
                      </a: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xmlns="" val="10000"/>
                  </a:ext>
                </a:extLst>
              </a:tr>
              <a:tr h="108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rgbClr val="FFFFFF"/>
                          </a:solidFill>
                          <a:effectLst/>
                          <a:latin typeface="Tahoma" pitchFamily="34" charset="0"/>
                          <a:cs typeface="Tahoma" pitchFamily="34" charset="0"/>
                        </a:rPr>
                        <a:t>จุดมุ่งหมายระดับกลยุทธ์หรือแผนงาน</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Tahoma" pitchFamily="34" charset="0"/>
                          <a:cs typeface="Tahoma" pitchFamily="34" charset="0"/>
                        </a:rPr>
                        <a:t>(Strategic or Program Goal)</a:t>
                      </a: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1"/>
                  </a:ext>
                </a:extLst>
              </a:tr>
              <a:tr h="108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rgbClr val="FFFFFF"/>
                          </a:solidFill>
                          <a:effectLst/>
                          <a:latin typeface="Tahoma" pitchFamily="34" charset="0"/>
                          <a:cs typeface="Tahoma" pitchFamily="34" charset="0"/>
                        </a:rPr>
                        <a:t>วัตถุประสงค์ของโครงการ</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Tahoma" pitchFamily="34" charset="0"/>
                          <a:cs typeface="Tahoma" pitchFamily="34" charset="0"/>
                        </a:rPr>
                        <a:t>(Project Objective)</a:t>
                      </a: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2"/>
                  </a:ext>
                </a:extLst>
              </a:tr>
              <a:tr h="1006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rgbClr val="FFFFFF"/>
                          </a:solidFill>
                          <a:effectLst/>
                          <a:latin typeface="Tahoma" pitchFamily="34" charset="0"/>
                          <a:cs typeface="Tahoma" pitchFamily="34" charset="0"/>
                        </a:rPr>
                        <a:t>ผลผลิตของโครงการ</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Tahoma" pitchFamily="34" charset="0"/>
                          <a:cs typeface="Tahoma" pitchFamily="34" charset="0"/>
                        </a:rPr>
                        <a:t>(Project Outputs)</a:t>
                      </a: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3"/>
                  </a:ext>
                </a:extLst>
              </a:tr>
              <a:tr h="1009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rgbClr val="FFFFFF"/>
                          </a:solidFill>
                          <a:effectLst/>
                          <a:latin typeface="Tahoma" pitchFamily="34" charset="0"/>
                          <a:cs typeface="Tahoma" pitchFamily="34" charset="0"/>
                        </a:rPr>
                        <a:t>กิจกรรมโครงการ</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Tahoma" pitchFamily="34" charset="0"/>
                          <a:cs typeface="Tahoma" pitchFamily="34" charset="0"/>
                        </a:rPr>
                        <a:t>(Project Activities)</a:t>
                      </a: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4"/>
                  </a:ext>
                </a:extLst>
              </a:tr>
            </a:tbl>
          </a:graphicData>
        </a:graphic>
      </p:graphicFrame>
      <p:sp>
        <p:nvSpPr>
          <p:cNvPr id="3" name="Date Placeholder 2"/>
          <p:cNvSpPr>
            <a:spLocks noGrp="1"/>
          </p:cNvSpPr>
          <p:nvPr>
            <p:ph type="dt" sz="half" idx="10"/>
          </p:nvPr>
        </p:nvSpPr>
        <p:spPr/>
        <p:txBody>
          <a:bodyPr/>
          <a:lstStyle/>
          <a:p>
            <a:pPr>
              <a:defRPr/>
            </a:pPr>
            <a:fld id="{9A61BF0F-DA3C-4E12-83C0-C86D01E29F28}"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D41C9104-245A-4F8C-A1DD-4447DB97EDBB}" type="slidenum">
              <a:rPr lang="en-US" smtClean="0"/>
              <a:pPr>
                <a:defRPr/>
              </a:pPr>
              <a:t>47</a:t>
            </a:fld>
            <a:endParaRPr lang="en-US" dirty="0"/>
          </a:p>
        </p:txBody>
      </p:sp>
      <p:sp>
        <p:nvSpPr>
          <p:cNvPr id="76819" name="Text Box 16"/>
          <p:cNvSpPr txBox="1">
            <a:spLocks noChangeArrowheads="1"/>
          </p:cNvSpPr>
          <p:nvPr/>
        </p:nvSpPr>
        <p:spPr bwMode="auto">
          <a:xfrm>
            <a:off x="3733800" y="381001"/>
            <a:ext cx="1981200" cy="421777"/>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th-TH" sz="2200" dirty="0">
                <a:solidFill>
                  <a:schemeClr val="bg2"/>
                </a:solidFill>
                <a:latin typeface="Tahoma" pitchFamily="34" charset="0"/>
                <a:ea typeface="Arial Unicode MS" pitchFamily="34" charset="-128"/>
                <a:cs typeface="Tahoma" pitchFamily="34" charset="0"/>
              </a:rPr>
              <a:t>คอลัมน์ </a:t>
            </a:r>
            <a:r>
              <a:rPr lang="en-US" sz="2200" dirty="0">
                <a:solidFill>
                  <a:schemeClr val="bg2"/>
                </a:solidFill>
                <a:latin typeface="Tahoma" pitchFamily="34" charset="0"/>
                <a:ea typeface="Arial Unicode MS" pitchFamily="34" charset="-128"/>
                <a:cs typeface="Tahoma" pitchFamily="34" charset="0"/>
              </a:rPr>
              <a:t>#1</a:t>
            </a:r>
          </a:p>
        </p:txBody>
      </p:sp>
      <p:sp>
        <p:nvSpPr>
          <p:cNvPr id="76820" name="Line 17"/>
          <p:cNvSpPr>
            <a:spLocks noChangeShapeType="1"/>
          </p:cNvSpPr>
          <p:nvPr/>
        </p:nvSpPr>
        <p:spPr bwMode="auto">
          <a:xfrm>
            <a:off x="2362200" y="2438401"/>
            <a:ext cx="0" cy="3167063"/>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lIns="82418" tIns="41209" rIns="82418" bIns="41209"/>
          <a:lstStyle/>
          <a:p>
            <a:endParaRPr lang="th-TH" dirty="0"/>
          </a:p>
        </p:txBody>
      </p:sp>
      <p:sp>
        <p:nvSpPr>
          <p:cNvPr id="76821" name="Text Box 18"/>
          <p:cNvSpPr txBox="1">
            <a:spLocks noChangeArrowheads="1"/>
          </p:cNvSpPr>
          <p:nvPr/>
        </p:nvSpPr>
        <p:spPr bwMode="auto">
          <a:xfrm>
            <a:off x="1676400" y="1371601"/>
            <a:ext cx="1512888" cy="61912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lnSpc>
                <a:spcPct val="80000"/>
              </a:lnSpc>
            </a:pPr>
            <a:r>
              <a:rPr lang="th-TH" sz="2200" dirty="0">
                <a:solidFill>
                  <a:schemeClr val="bg2"/>
                </a:solidFill>
                <a:latin typeface="Tahoma" pitchFamily="34" charset="0"/>
                <a:ea typeface="Arial Unicode MS" pitchFamily="34" charset="-128"/>
                <a:cs typeface="Tahoma" pitchFamily="34" charset="0"/>
              </a:rPr>
              <a:t>ทำอย่างไร </a:t>
            </a:r>
            <a:r>
              <a:rPr lang="en-US" sz="2200" dirty="0">
                <a:solidFill>
                  <a:schemeClr val="bg2"/>
                </a:solidFill>
                <a:latin typeface="Tahoma" pitchFamily="34" charset="0"/>
                <a:ea typeface="Arial Unicode MS" pitchFamily="34" charset="-128"/>
                <a:cs typeface="Tahoma" pitchFamily="34" charset="0"/>
              </a:rPr>
              <a:t>(How)</a:t>
            </a:r>
          </a:p>
        </p:txBody>
      </p:sp>
      <p:sp>
        <p:nvSpPr>
          <p:cNvPr id="76822" name="Line 19"/>
          <p:cNvSpPr>
            <a:spLocks noChangeShapeType="1"/>
          </p:cNvSpPr>
          <p:nvPr/>
        </p:nvSpPr>
        <p:spPr bwMode="auto">
          <a:xfrm>
            <a:off x="9767888" y="2132013"/>
            <a:ext cx="0" cy="3168650"/>
          </a:xfrm>
          <a:prstGeom prst="line">
            <a:avLst/>
          </a:prstGeom>
          <a:noFill/>
          <a:ln w="76200">
            <a:solidFill>
              <a:srgbClr val="FF9900"/>
            </a:solidFill>
            <a:round/>
            <a:headEnd type="triangle" w="med" len="med"/>
            <a:tailEnd/>
          </a:ln>
          <a:extLst>
            <a:ext uri="{909E8E84-426E-40DD-AFC4-6F175D3DCCD1}">
              <a14:hiddenFill xmlns:a14="http://schemas.microsoft.com/office/drawing/2010/main">
                <a:noFill/>
              </a14:hiddenFill>
            </a:ext>
          </a:extLst>
        </p:spPr>
        <p:txBody>
          <a:bodyPr lIns="82418" tIns="41209" rIns="82418" bIns="41209"/>
          <a:lstStyle/>
          <a:p>
            <a:endParaRPr lang="th-TH" dirty="0"/>
          </a:p>
        </p:txBody>
      </p:sp>
      <p:sp>
        <p:nvSpPr>
          <p:cNvPr id="76823" name="Text Box 20"/>
          <p:cNvSpPr txBox="1">
            <a:spLocks noChangeArrowheads="1"/>
          </p:cNvSpPr>
          <p:nvPr/>
        </p:nvSpPr>
        <p:spPr bwMode="auto">
          <a:xfrm>
            <a:off x="8763000" y="4953001"/>
            <a:ext cx="1512888" cy="61912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lnSpc>
                <a:spcPct val="80000"/>
              </a:lnSpc>
            </a:pPr>
            <a:r>
              <a:rPr lang="th-TH" sz="2200" dirty="0">
                <a:solidFill>
                  <a:schemeClr val="bg2"/>
                </a:solidFill>
                <a:latin typeface="Tahoma" pitchFamily="34" charset="0"/>
                <a:ea typeface="Arial Unicode MS" pitchFamily="34" charset="-128"/>
                <a:cs typeface="Tahoma" pitchFamily="34" charset="0"/>
              </a:rPr>
              <a:t>ทำทำไม </a:t>
            </a:r>
            <a:r>
              <a:rPr lang="en-US" sz="2200" dirty="0">
                <a:solidFill>
                  <a:schemeClr val="bg2"/>
                </a:solidFill>
                <a:latin typeface="Tahoma" pitchFamily="34" charset="0"/>
                <a:ea typeface="Arial Unicode MS" pitchFamily="34" charset="-128"/>
                <a:cs typeface="Tahoma" pitchFamily="34" charset="0"/>
              </a:rPr>
              <a:t>(Why)</a:t>
            </a:r>
          </a:p>
        </p:txBody>
      </p:sp>
    </p:spTree>
    <p:extLst>
      <p:ext uri="{BB962C8B-B14F-4D97-AF65-F5344CB8AC3E}">
        <p14:creationId xmlns:p14="http://schemas.microsoft.com/office/powerpoint/2010/main" val="2525793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62" name="Group 22"/>
          <p:cNvGraphicFramePr>
            <a:graphicFrameLocks noGrp="1"/>
          </p:cNvGraphicFramePr>
          <p:nvPr/>
        </p:nvGraphicFramePr>
        <p:xfrm>
          <a:off x="3505201" y="1066801"/>
          <a:ext cx="5400675" cy="5094305"/>
        </p:xfrm>
        <a:graphic>
          <a:graphicData uri="http://schemas.openxmlformats.org/drawingml/2006/table">
            <a:tbl>
              <a:tblPr/>
              <a:tblGrid>
                <a:gridCol w="5400675">
                  <a:extLst>
                    <a:ext uri="{9D8B030D-6E8A-4147-A177-3AD203B41FA5}">
                      <a16:colId xmlns:a16="http://schemas.microsoft.com/office/drawing/2014/main" xmlns="" val="20000"/>
                    </a:ext>
                  </a:extLst>
                </a:gridCol>
              </a:tblGrid>
              <a:tr h="1133831">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ตัวชี้วัด</a:t>
                      </a:r>
                    </a:p>
                    <a:p>
                      <a:pPr marL="0" marR="0" lvl="0" indent="0" algn="ctr" defTabSz="914400" rtl="0" eaLnBrk="1" fontAlgn="base" latinLnBrk="0" hangingPunct="1">
                        <a:lnSpc>
                          <a:spcPct val="95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Tahoma" pitchFamily="34" charset="0"/>
                          <a:cs typeface="Tahoma" pitchFamily="34" charset="0"/>
                        </a:rPr>
                        <a:t>(Objectively Verifiable Indicators</a:t>
                      </a:r>
                      <a:r>
                        <a:rPr kumimoji="0" lang="th-TH" sz="2400" b="0" i="0" u="none" strike="noStrike" cap="none" normalizeH="0" baseline="0" dirty="0">
                          <a:ln>
                            <a:noFill/>
                          </a:ln>
                          <a:solidFill>
                            <a:schemeClr val="bg2"/>
                          </a:solidFill>
                          <a:effectLst/>
                          <a:latin typeface="Tahoma" pitchFamily="34" charset="0"/>
                          <a:cs typeface="Tahoma" pitchFamily="34" charset="0"/>
                        </a:rPr>
                        <a:t>       </a:t>
                      </a:r>
                      <a:r>
                        <a:rPr kumimoji="0" lang="en-US" sz="2400" b="0" i="0" u="none" strike="noStrike" cap="none" normalizeH="0" baseline="0" dirty="0">
                          <a:ln>
                            <a:noFill/>
                          </a:ln>
                          <a:solidFill>
                            <a:schemeClr val="bg2"/>
                          </a:solidFill>
                          <a:effectLst/>
                          <a:latin typeface="Tahoma" pitchFamily="34" charset="0"/>
                          <a:cs typeface="Tahoma" pitchFamily="34" charset="0"/>
                        </a:rPr>
                        <a:t> or OVI)</a:t>
                      </a:r>
                    </a:p>
                  </a:txBody>
                  <a:tcPr marT="45715" marB="45715"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xmlns="" val="10000"/>
                  </a:ext>
                </a:extLst>
              </a:tr>
              <a:tr h="100797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ตัวชี้วัดระดับกลยุทธ์หรือแผนงาน</a:t>
                      </a:r>
                    </a:p>
                    <a:p>
                      <a:pPr marL="0" marR="0" lvl="0" indent="0" algn="ctr" defTabSz="914400" rtl="0" eaLnBrk="1" fontAlgn="base" latinLnBrk="0" hangingPunct="1">
                        <a:lnSpc>
                          <a:spcPct val="95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ที่แสดง เวลา ปริมาณ คุณภาพ</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5" marB="45715"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1"/>
                  </a:ext>
                </a:extLst>
              </a:tr>
              <a:tr h="100797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ตัวชี้วัดระดับวัตถุประสงค์ของโครงการ</a:t>
                      </a:r>
                    </a:p>
                    <a:p>
                      <a:pPr marL="0" marR="0" lvl="0" indent="0" algn="ctr" defTabSz="914400" rtl="0" eaLnBrk="1" fontAlgn="base" latinLnBrk="0" hangingPunct="1">
                        <a:lnSpc>
                          <a:spcPct val="95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ที่แสดง เวลา ปริมาณ คุณภาพ</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5" marB="45715"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2"/>
                  </a:ext>
                </a:extLst>
              </a:tr>
              <a:tr h="934953">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ตัวชี้วัดระดับผลผลิตของโครงการ</a:t>
                      </a:r>
                    </a:p>
                    <a:p>
                      <a:pPr marL="0" marR="0" lvl="0" indent="0" algn="ctr" defTabSz="914400" rtl="0" eaLnBrk="1" fontAlgn="base" latinLnBrk="0" hangingPunct="1">
                        <a:lnSpc>
                          <a:spcPct val="95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ที่แสดง เวลา ปริมาณ คุณภาพ</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5" marB="45715"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3"/>
                  </a:ext>
                </a:extLst>
              </a:tr>
              <a:tr h="1009560">
                <a:tc>
                  <a:txBody>
                    <a:bodyPr/>
                    <a:lstStyle/>
                    <a:p>
                      <a:pPr marL="0" marR="0" lvl="0" indent="0" algn="ctr" defTabSz="914400" rtl="0" eaLnBrk="1" fontAlgn="base" latinLnBrk="0" hangingPunct="1">
                        <a:lnSpc>
                          <a:spcPct val="95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ตัวชี้วัดระดับกิจกรรมโครงการ</a:t>
                      </a:r>
                    </a:p>
                    <a:p>
                      <a:pPr marL="0" marR="0" lvl="0" indent="0" algn="ctr" defTabSz="914400" rtl="0" eaLnBrk="1" fontAlgn="base" latinLnBrk="0" hangingPunct="1">
                        <a:lnSpc>
                          <a:spcPct val="95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ที่แสดง เวลา ค่าใช้จ่าย</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5" marB="45715"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4"/>
                  </a:ext>
                </a:extLst>
              </a:tr>
            </a:tbl>
          </a:graphicData>
        </a:graphic>
      </p:graphicFrame>
      <p:sp>
        <p:nvSpPr>
          <p:cNvPr id="78867" name="Text Box 16"/>
          <p:cNvSpPr txBox="1">
            <a:spLocks noChangeArrowheads="1"/>
          </p:cNvSpPr>
          <p:nvPr/>
        </p:nvSpPr>
        <p:spPr bwMode="auto">
          <a:xfrm>
            <a:off x="3505200" y="304801"/>
            <a:ext cx="1512888" cy="421777"/>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th-TH" sz="2200" dirty="0">
                <a:solidFill>
                  <a:schemeClr val="bg2"/>
                </a:solidFill>
                <a:latin typeface="Tahoma" pitchFamily="34" charset="0"/>
                <a:ea typeface="Arial Unicode MS" pitchFamily="34" charset="-128"/>
                <a:cs typeface="Tahoma" pitchFamily="34" charset="0"/>
              </a:rPr>
              <a:t>คอลัมน์ </a:t>
            </a:r>
            <a:r>
              <a:rPr lang="en-US" sz="2200" dirty="0">
                <a:solidFill>
                  <a:schemeClr val="bg2"/>
                </a:solidFill>
                <a:latin typeface="Tahoma" pitchFamily="34" charset="0"/>
                <a:ea typeface="Arial Unicode MS" pitchFamily="34" charset="-128"/>
                <a:cs typeface="Tahoma" pitchFamily="34" charset="0"/>
              </a:rPr>
              <a:t>#2</a:t>
            </a:r>
          </a:p>
        </p:txBody>
      </p:sp>
      <p:sp>
        <p:nvSpPr>
          <p:cNvPr id="78868" name="Line 17"/>
          <p:cNvSpPr>
            <a:spLocks noChangeShapeType="1"/>
          </p:cNvSpPr>
          <p:nvPr/>
        </p:nvSpPr>
        <p:spPr bwMode="auto">
          <a:xfrm>
            <a:off x="2667000" y="2438401"/>
            <a:ext cx="0" cy="3167063"/>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lIns="82418" tIns="41209" rIns="82418" bIns="41209"/>
          <a:lstStyle/>
          <a:p>
            <a:endParaRPr lang="th-TH" dirty="0"/>
          </a:p>
        </p:txBody>
      </p:sp>
      <p:sp>
        <p:nvSpPr>
          <p:cNvPr id="78869" name="Text Box 18"/>
          <p:cNvSpPr txBox="1">
            <a:spLocks noChangeArrowheads="1"/>
          </p:cNvSpPr>
          <p:nvPr/>
        </p:nvSpPr>
        <p:spPr bwMode="auto">
          <a:xfrm>
            <a:off x="1905000" y="1600201"/>
            <a:ext cx="1512888" cy="61912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lnSpc>
                <a:spcPct val="80000"/>
              </a:lnSpc>
            </a:pPr>
            <a:r>
              <a:rPr lang="th-TH" sz="2200" dirty="0">
                <a:solidFill>
                  <a:schemeClr val="bg2"/>
                </a:solidFill>
                <a:latin typeface="Tahoma" pitchFamily="34" charset="0"/>
                <a:ea typeface="Arial Unicode MS" pitchFamily="34" charset="-128"/>
                <a:cs typeface="Tahoma" pitchFamily="34" charset="0"/>
              </a:rPr>
              <a:t>ทำอย่างไร </a:t>
            </a:r>
            <a:r>
              <a:rPr lang="en-US" sz="2200" dirty="0">
                <a:solidFill>
                  <a:schemeClr val="bg2"/>
                </a:solidFill>
                <a:latin typeface="Tahoma" pitchFamily="34" charset="0"/>
                <a:ea typeface="Arial Unicode MS" pitchFamily="34" charset="-128"/>
                <a:cs typeface="Tahoma" pitchFamily="34" charset="0"/>
              </a:rPr>
              <a:t>(How)</a:t>
            </a:r>
          </a:p>
        </p:txBody>
      </p:sp>
      <p:sp>
        <p:nvSpPr>
          <p:cNvPr id="78870" name="Line 19"/>
          <p:cNvSpPr>
            <a:spLocks noChangeShapeType="1"/>
          </p:cNvSpPr>
          <p:nvPr/>
        </p:nvSpPr>
        <p:spPr bwMode="auto">
          <a:xfrm>
            <a:off x="9767888" y="2132013"/>
            <a:ext cx="0" cy="3168650"/>
          </a:xfrm>
          <a:prstGeom prst="line">
            <a:avLst/>
          </a:prstGeom>
          <a:noFill/>
          <a:ln w="76200">
            <a:solidFill>
              <a:srgbClr val="FF9900"/>
            </a:solidFill>
            <a:round/>
            <a:headEnd type="triangle" w="med" len="med"/>
            <a:tailEnd/>
          </a:ln>
          <a:extLst>
            <a:ext uri="{909E8E84-426E-40DD-AFC4-6F175D3DCCD1}">
              <a14:hiddenFill xmlns:a14="http://schemas.microsoft.com/office/drawing/2010/main">
                <a:noFill/>
              </a14:hiddenFill>
            </a:ext>
          </a:extLst>
        </p:spPr>
        <p:txBody>
          <a:bodyPr lIns="82418" tIns="41209" rIns="82418" bIns="41209"/>
          <a:lstStyle/>
          <a:p>
            <a:endParaRPr lang="th-TH" dirty="0"/>
          </a:p>
        </p:txBody>
      </p:sp>
      <p:sp>
        <p:nvSpPr>
          <p:cNvPr id="78871" name="Text Box 20"/>
          <p:cNvSpPr txBox="1">
            <a:spLocks noChangeArrowheads="1"/>
          </p:cNvSpPr>
          <p:nvPr/>
        </p:nvSpPr>
        <p:spPr bwMode="auto">
          <a:xfrm>
            <a:off x="8991600" y="5486401"/>
            <a:ext cx="1512888" cy="61912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lnSpc>
                <a:spcPct val="80000"/>
              </a:lnSpc>
            </a:pPr>
            <a:r>
              <a:rPr lang="th-TH" sz="2200" dirty="0">
                <a:solidFill>
                  <a:schemeClr val="bg2"/>
                </a:solidFill>
                <a:latin typeface="Tahoma" pitchFamily="34" charset="0"/>
                <a:ea typeface="Arial Unicode MS" pitchFamily="34" charset="-128"/>
                <a:cs typeface="Tahoma" pitchFamily="34" charset="0"/>
              </a:rPr>
              <a:t>ทำทำไม </a:t>
            </a:r>
            <a:r>
              <a:rPr lang="en-US" sz="2200" dirty="0">
                <a:solidFill>
                  <a:schemeClr val="bg2"/>
                </a:solidFill>
                <a:latin typeface="Tahoma" pitchFamily="34" charset="0"/>
                <a:ea typeface="Arial Unicode MS" pitchFamily="34" charset="-128"/>
                <a:cs typeface="Tahoma" pitchFamily="34" charset="0"/>
              </a:rPr>
              <a:t>(Why)</a:t>
            </a:r>
          </a:p>
        </p:txBody>
      </p:sp>
      <p:sp>
        <p:nvSpPr>
          <p:cNvPr id="3" name="Date Placeholder 2"/>
          <p:cNvSpPr>
            <a:spLocks noGrp="1"/>
          </p:cNvSpPr>
          <p:nvPr>
            <p:ph type="dt" sz="half" idx="10"/>
          </p:nvPr>
        </p:nvSpPr>
        <p:spPr/>
        <p:txBody>
          <a:bodyPr/>
          <a:lstStyle/>
          <a:p>
            <a:pPr>
              <a:defRPr/>
            </a:pPr>
            <a:fld id="{2630D75E-34FB-429C-8787-2E52E4783541}"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2FE8507F-3FBE-4199-899A-20BEEEFE1449}" type="slidenum">
              <a:rPr lang="en-US" smtClean="0"/>
              <a:pPr>
                <a:defRPr/>
              </a:pPr>
              <a:t>48</a:t>
            </a:fld>
            <a:endParaRPr lang="en-US" dirty="0"/>
          </a:p>
        </p:txBody>
      </p:sp>
    </p:spTree>
    <p:extLst>
      <p:ext uri="{BB962C8B-B14F-4D97-AF65-F5344CB8AC3E}">
        <p14:creationId xmlns:p14="http://schemas.microsoft.com/office/powerpoint/2010/main" val="3485824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338" name="Group 2"/>
          <p:cNvGraphicFramePr>
            <a:graphicFrameLocks noGrp="1"/>
          </p:cNvGraphicFramePr>
          <p:nvPr/>
        </p:nvGraphicFramePr>
        <p:xfrm>
          <a:off x="3432176" y="1052513"/>
          <a:ext cx="5400675" cy="4897436"/>
        </p:xfrm>
        <a:graphic>
          <a:graphicData uri="http://schemas.openxmlformats.org/drawingml/2006/table">
            <a:tbl>
              <a:tblPr/>
              <a:tblGrid>
                <a:gridCol w="5400675">
                  <a:extLst>
                    <a:ext uri="{9D8B030D-6E8A-4147-A177-3AD203B41FA5}">
                      <a16:colId xmlns:a16="http://schemas.microsoft.com/office/drawing/2014/main" xmlns="" val="20000"/>
                    </a:ext>
                  </a:extLst>
                </a:gridCol>
              </a:tblGrid>
              <a:tr h="9366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แนวทางการตรวจสอบ</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Tahoma" pitchFamily="34" charset="0"/>
                          <a:cs typeface="Tahoma" pitchFamily="34" charset="0"/>
                        </a:rPr>
                        <a:t>(Means of Verification or MOV)</a:t>
                      </a: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xmlns="" val="10000"/>
                  </a:ext>
                </a:extLst>
              </a:tr>
              <a:tr h="1008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ข้อมูลที่แสดงระดับความสำเร็จ</a:t>
                      </a:r>
                    </a:p>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ในระดับกลยุทธ์</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1"/>
                  </a:ext>
                </a:extLst>
              </a:tr>
              <a:tr h="1008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ข้อมูลที่แสดงระดับความสำเร็จ</a:t>
                      </a:r>
                    </a:p>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ในระดับวัตถุประสงค์</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2"/>
                  </a:ext>
                </a:extLst>
              </a:tr>
              <a:tr h="9350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รายงานแสดงระดับความสำเร็จ</a:t>
                      </a:r>
                    </a:p>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ของผลผลิตโครงการหรือดูของจริง</a:t>
                      </a: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3"/>
                  </a:ext>
                </a:extLst>
              </a:tr>
              <a:tr h="10096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รายงานการเบิกจ่าย</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9" marB="45719"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4"/>
                  </a:ext>
                </a:extLst>
              </a:tr>
            </a:tbl>
          </a:graphicData>
        </a:graphic>
      </p:graphicFrame>
      <p:sp>
        <p:nvSpPr>
          <p:cNvPr id="80915" name="Text Box 16"/>
          <p:cNvSpPr txBox="1">
            <a:spLocks noChangeArrowheads="1"/>
          </p:cNvSpPr>
          <p:nvPr/>
        </p:nvSpPr>
        <p:spPr bwMode="auto">
          <a:xfrm>
            <a:off x="4845476" y="210889"/>
            <a:ext cx="1512888" cy="421777"/>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th-TH" sz="2200" dirty="0">
                <a:solidFill>
                  <a:schemeClr val="bg2"/>
                </a:solidFill>
                <a:latin typeface="Tahoma" pitchFamily="34" charset="0"/>
                <a:ea typeface="Arial Unicode MS" pitchFamily="34" charset="-128"/>
                <a:cs typeface="Tahoma" pitchFamily="34" charset="0"/>
              </a:rPr>
              <a:t>คอลัมน์ </a:t>
            </a:r>
            <a:r>
              <a:rPr lang="en-US" sz="2200" dirty="0">
                <a:solidFill>
                  <a:schemeClr val="bg2"/>
                </a:solidFill>
                <a:latin typeface="Tahoma" pitchFamily="34" charset="0"/>
                <a:ea typeface="Arial Unicode MS" pitchFamily="34" charset="-128"/>
                <a:cs typeface="Tahoma" pitchFamily="34" charset="0"/>
              </a:rPr>
              <a:t>#</a:t>
            </a:r>
            <a:r>
              <a:rPr lang="th-TH" sz="2200" dirty="0">
                <a:solidFill>
                  <a:schemeClr val="bg2"/>
                </a:solidFill>
                <a:latin typeface="Tahoma" pitchFamily="34" charset="0"/>
                <a:ea typeface="Arial Unicode MS" pitchFamily="34" charset="-128"/>
                <a:cs typeface="Tahoma" pitchFamily="34" charset="0"/>
              </a:rPr>
              <a:t>3</a:t>
            </a:r>
            <a:endParaRPr lang="en-US" sz="2200" dirty="0">
              <a:solidFill>
                <a:schemeClr val="bg2"/>
              </a:solidFill>
              <a:latin typeface="Tahoma" pitchFamily="34" charset="0"/>
              <a:ea typeface="Arial Unicode MS" pitchFamily="34" charset="-128"/>
              <a:cs typeface="Tahoma" pitchFamily="34" charset="0"/>
            </a:endParaRPr>
          </a:p>
        </p:txBody>
      </p:sp>
      <p:sp>
        <p:nvSpPr>
          <p:cNvPr id="80916" name="Line 17"/>
          <p:cNvSpPr>
            <a:spLocks noChangeShapeType="1"/>
          </p:cNvSpPr>
          <p:nvPr/>
        </p:nvSpPr>
        <p:spPr bwMode="auto">
          <a:xfrm>
            <a:off x="2711450" y="2709864"/>
            <a:ext cx="0" cy="3165475"/>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lIns="82418" tIns="41209" rIns="82418" bIns="41209"/>
          <a:lstStyle/>
          <a:p>
            <a:endParaRPr lang="th-TH" dirty="0"/>
          </a:p>
        </p:txBody>
      </p:sp>
      <p:sp>
        <p:nvSpPr>
          <p:cNvPr id="80917" name="Text Box 18"/>
          <p:cNvSpPr txBox="1">
            <a:spLocks noChangeArrowheads="1"/>
          </p:cNvSpPr>
          <p:nvPr/>
        </p:nvSpPr>
        <p:spPr bwMode="auto">
          <a:xfrm>
            <a:off x="1676400" y="1600201"/>
            <a:ext cx="1512888" cy="76033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th-TH" sz="2200" dirty="0">
                <a:solidFill>
                  <a:schemeClr val="bg2"/>
                </a:solidFill>
                <a:latin typeface="Tahoma" pitchFamily="34" charset="0"/>
                <a:ea typeface="Arial Unicode MS" pitchFamily="34" charset="-128"/>
                <a:cs typeface="Tahoma" pitchFamily="34" charset="0"/>
              </a:rPr>
              <a:t>ทำอย่างไร </a:t>
            </a:r>
            <a:r>
              <a:rPr lang="en-US" sz="2200" dirty="0">
                <a:solidFill>
                  <a:schemeClr val="bg2"/>
                </a:solidFill>
                <a:latin typeface="Tahoma" pitchFamily="34" charset="0"/>
                <a:ea typeface="Arial Unicode MS" pitchFamily="34" charset="-128"/>
                <a:cs typeface="Tahoma" pitchFamily="34" charset="0"/>
              </a:rPr>
              <a:t>(How)</a:t>
            </a:r>
          </a:p>
        </p:txBody>
      </p:sp>
      <p:sp>
        <p:nvSpPr>
          <p:cNvPr id="80918" name="Line 19"/>
          <p:cNvSpPr>
            <a:spLocks noChangeShapeType="1"/>
          </p:cNvSpPr>
          <p:nvPr/>
        </p:nvSpPr>
        <p:spPr bwMode="auto">
          <a:xfrm>
            <a:off x="9551988" y="2132013"/>
            <a:ext cx="0" cy="3168650"/>
          </a:xfrm>
          <a:prstGeom prst="line">
            <a:avLst/>
          </a:prstGeom>
          <a:noFill/>
          <a:ln w="76200">
            <a:solidFill>
              <a:srgbClr val="FF9900"/>
            </a:solidFill>
            <a:round/>
            <a:headEnd type="triangle" w="med" len="med"/>
            <a:tailEnd/>
          </a:ln>
          <a:extLst>
            <a:ext uri="{909E8E84-426E-40DD-AFC4-6F175D3DCCD1}">
              <a14:hiddenFill xmlns:a14="http://schemas.microsoft.com/office/drawing/2010/main">
                <a:noFill/>
              </a14:hiddenFill>
            </a:ext>
          </a:extLst>
        </p:spPr>
        <p:txBody>
          <a:bodyPr lIns="82418" tIns="41209" rIns="82418" bIns="41209"/>
          <a:lstStyle/>
          <a:p>
            <a:endParaRPr lang="th-TH" dirty="0"/>
          </a:p>
        </p:txBody>
      </p:sp>
      <p:sp>
        <p:nvSpPr>
          <p:cNvPr id="80919" name="Text Box 20"/>
          <p:cNvSpPr txBox="1">
            <a:spLocks noChangeArrowheads="1"/>
          </p:cNvSpPr>
          <p:nvPr/>
        </p:nvSpPr>
        <p:spPr bwMode="auto">
          <a:xfrm>
            <a:off x="8939214" y="5446714"/>
            <a:ext cx="1512887" cy="76033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th-TH" sz="2200" dirty="0">
                <a:solidFill>
                  <a:schemeClr val="bg2"/>
                </a:solidFill>
                <a:latin typeface="Tahoma" pitchFamily="34" charset="0"/>
                <a:ea typeface="Arial Unicode MS" pitchFamily="34" charset="-128"/>
                <a:cs typeface="Tahoma" pitchFamily="34" charset="0"/>
              </a:rPr>
              <a:t>ทำทำไม </a:t>
            </a:r>
            <a:r>
              <a:rPr lang="en-US" sz="2200" dirty="0">
                <a:solidFill>
                  <a:schemeClr val="bg2"/>
                </a:solidFill>
                <a:latin typeface="Tahoma" pitchFamily="34" charset="0"/>
                <a:ea typeface="Arial Unicode MS" pitchFamily="34" charset="-128"/>
                <a:cs typeface="Tahoma" pitchFamily="34" charset="0"/>
              </a:rPr>
              <a:t>(Why)</a:t>
            </a:r>
          </a:p>
        </p:txBody>
      </p:sp>
      <p:sp>
        <p:nvSpPr>
          <p:cNvPr id="3" name="Date Placeholder 2"/>
          <p:cNvSpPr>
            <a:spLocks noGrp="1"/>
          </p:cNvSpPr>
          <p:nvPr>
            <p:ph type="dt" sz="half" idx="10"/>
          </p:nvPr>
        </p:nvSpPr>
        <p:spPr/>
        <p:txBody>
          <a:bodyPr/>
          <a:lstStyle/>
          <a:p>
            <a:pPr>
              <a:defRPr/>
            </a:pPr>
            <a:fld id="{2BA65884-5EB1-447F-9A82-7153AC623248}"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2FE8507F-3FBE-4199-899A-20BEEEFE1449}" type="slidenum">
              <a:rPr lang="en-US" smtClean="0"/>
              <a:pPr>
                <a:defRPr/>
              </a:pPr>
              <a:t>49</a:t>
            </a:fld>
            <a:endParaRPr lang="en-US" dirty="0"/>
          </a:p>
        </p:txBody>
      </p:sp>
    </p:spTree>
    <p:extLst>
      <p:ext uri="{BB962C8B-B14F-4D97-AF65-F5344CB8AC3E}">
        <p14:creationId xmlns:p14="http://schemas.microsoft.com/office/powerpoint/2010/main" val="2585955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xmlns="" id="{BAFAE2A4-B81F-4F92-8F61-CCD444535ABF}"/>
              </a:ext>
            </a:extLst>
          </p:cNvPr>
          <p:cNvSpPr>
            <a:spLocks noGrp="1" noChangeArrowheads="1"/>
          </p:cNvSpPr>
          <p:nvPr>
            <p:ph type="title"/>
          </p:nvPr>
        </p:nvSpPr>
        <p:spPr>
          <a:xfrm>
            <a:off x="761862" y="214037"/>
            <a:ext cx="7312025" cy="1103312"/>
          </a:xfrm>
        </p:spPr>
        <p:txBody>
          <a:bodyPr/>
          <a:lstStyle/>
          <a:p>
            <a:pPr eaLnBrk="1" hangingPunct="1"/>
            <a:r>
              <a:rPr lang="th-TH" altLang="th-TH" sz="2900" b="1" dirty="0">
                <a:solidFill>
                  <a:srgbClr val="C00000"/>
                </a:solidFill>
                <a:latin typeface="Tahoma" panose="020B0604030504040204" pitchFamily="34" charset="0"/>
                <a:ea typeface="Tahoma" panose="020B0604030504040204" pitchFamily="34" charset="0"/>
                <a:cs typeface="Tahoma" panose="020B0604030504040204" pitchFamily="34" charset="0"/>
              </a:rPr>
              <a:t>ความจำเป็นที่ต้องจัดทำ</a:t>
            </a:r>
            <a:r>
              <a:rPr lang="en-US" altLang="th-TH" sz="2900" b="1"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en-US" altLang="th-TH" sz="2900" b="1"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th-TH" altLang="th-TH" sz="2900" b="1" dirty="0">
                <a:solidFill>
                  <a:srgbClr val="C00000"/>
                </a:solidFill>
                <a:latin typeface="Tahoma" panose="020B0604030504040204" pitchFamily="34" charset="0"/>
                <a:ea typeface="Tahoma" panose="020B0604030504040204" pitchFamily="34" charset="0"/>
                <a:cs typeface="Tahoma" panose="020B0604030504040204" pitchFamily="34" charset="0"/>
              </a:rPr>
              <a:t>โครงการเพื่อการบริหารการพัฒนา</a:t>
            </a:r>
          </a:p>
        </p:txBody>
      </p:sp>
      <p:sp>
        <p:nvSpPr>
          <p:cNvPr id="25602" name="Rectangle 2" descr="40%">
            <a:extLst>
              <a:ext uri="{FF2B5EF4-FFF2-40B4-BE49-F238E27FC236}">
                <a16:creationId xmlns:a16="http://schemas.microsoft.com/office/drawing/2014/main" xmlns="" id="{BA58F1EB-20E0-406E-91BA-5F406401F8A6}"/>
              </a:ext>
            </a:extLst>
          </p:cNvPr>
          <p:cNvSpPr>
            <a:spLocks noGrp="1" noChangeArrowheads="1"/>
          </p:cNvSpPr>
          <p:nvPr>
            <p:ph type="body" sz="half" idx="1"/>
          </p:nvPr>
        </p:nvSpPr>
        <p:spPr>
          <a:xfrm>
            <a:off x="588580" y="1493560"/>
            <a:ext cx="6604660" cy="4062413"/>
          </a:xfrm>
        </p:spPr>
        <p:txBody>
          <a:bodyPr/>
          <a:lstStyle/>
          <a:p>
            <a:pPr marL="549275" indent="-549275" eaLnBrk="1" hangingPunct="1">
              <a:lnSpc>
                <a:spcPct val="110000"/>
              </a:lnSpc>
              <a:spcBef>
                <a:spcPct val="0"/>
              </a:spcBef>
              <a:buFont typeface="Wingdings" panose="05000000000000000000" pitchFamily="2" charset="2"/>
              <a:buChar char="à"/>
            </a:pPr>
            <a:r>
              <a:rPr lang="th-TH" altLang="th-TH" sz="2900" u="sng" dirty="0">
                <a:solidFill>
                  <a:srgbClr val="A50021"/>
                </a:solidFill>
                <a:latin typeface="Tahoma" panose="020B0604030504040204" pitchFamily="34" charset="0"/>
                <a:ea typeface="Tahoma" panose="020B0604030504040204" pitchFamily="34" charset="0"/>
                <a:cs typeface="Tahoma" panose="020B0604030504040204" pitchFamily="34" charset="0"/>
              </a:rPr>
              <a:t>สถานการณ์ทางการบริหารโดยทั่วไป</a:t>
            </a:r>
          </a:p>
          <a:p>
            <a:pPr marL="549275" indent="-549275" eaLnBrk="1" hangingPunct="1">
              <a:lnSpc>
                <a:spcPct val="110000"/>
              </a:lnSpc>
              <a:spcBef>
                <a:spcPct val="0"/>
              </a:spcBef>
              <a:buFont typeface="ZapfDingbats"/>
              <a:buAutoNum type="arabicPeriod"/>
            </a:pPr>
            <a:endParaRPr lang="th-TH" altLang="th-TH" sz="2900"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10000"/>
              </a:lnSpc>
              <a:spcBef>
                <a:spcPct val="0"/>
              </a:spcBef>
              <a:buFont typeface="Wingdings" panose="05000000000000000000" pitchFamily="2" charset="2"/>
              <a:buChar char="q"/>
            </a:pPr>
            <a:r>
              <a:rPr lang="th-TH" altLang="th-TH" sz="2900" dirty="0">
                <a:solidFill>
                  <a:srgbClr val="0000CC"/>
                </a:solidFill>
                <a:latin typeface="Tahoma" panose="020B0604030504040204" pitchFamily="34" charset="0"/>
                <a:ea typeface="Tahoma" panose="020B0604030504040204" pitchFamily="34" charset="0"/>
                <a:cs typeface="Tahoma" panose="020B0604030504040204" pitchFamily="34" charset="0"/>
              </a:rPr>
              <a:t>กิจการมีปัญหาทางการบริหารที่สลับซับซ้อน ซึ่งหน่วยงานใด หน่วยงานหนึ่งเพียงหน่วยงานเดียวในองค์การนั้น</a:t>
            </a:r>
            <a:r>
              <a:rPr lang="en-US" altLang="th-TH" sz="29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th-TH" altLang="th-TH" sz="2900" dirty="0">
                <a:solidFill>
                  <a:srgbClr val="0000CC"/>
                </a:solidFill>
                <a:latin typeface="Tahoma" panose="020B0604030504040204" pitchFamily="34" charset="0"/>
                <a:ea typeface="Tahoma" panose="020B0604030504040204" pitchFamily="34" charset="0"/>
                <a:cs typeface="Tahoma" panose="020B0604030504040204" pitchFamily="34" charset="0"/>
              </a:rPr>
              <a:t>  มิอาจที่จะแก้ไขปัญหาดังกล่าวได้</a:t>
            </a:r>
          </a:p>
          <a:p>
            <a:pPr marL="549275" indent="-549275" eaLnBrk="1" hangingPunct="1">
              <a:lnSpc>
                <a:spcPct val="110000"/>
              </a:lnSpc>
              <a:spcBef>
                <a:spcPct val="0"/>
              </a:spcBef>
              <a:buFontTx/>
              <a:buNone/>
            </a:pPr>
            <a:endParaRPr lang="th-TH" altLang="th-TH" sz="2900" dirty="0">
              <a:latin typeface="Tahoma" panose="020B0604030504040204" pitchFamily="34" charset="0"/>
              <a:ea typeface="Tahoma" panose="020B0604030504040204" pitchFamily="34" charset="0"/>
              <a:cs typeface="Tahoma" panose="020B0604030504040204" pitchFamily="34" charset="0"/>
            </a:endParaRPr>
          </a:p>
        </p:txBody>
      </p:sp>
      <p:sp>
        <p:nvSpPr>
          <p:cNvPr id="21511" name="Date Placeholder 1">
            <a:extLst>
              <a:ext uri="{FF2B5EF4-FFF2-40B4-BE49-F238E27FC236}">
                <a16:creationId xmlns:a16="http://schemas.microsoft.com/office/drawing/2014/main" xmlns="" id="{9E41FB3D-07D4-4A7D-A7E7-42124876BC8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131A79E9-F942-431A-AEB4-9E31834279B6}" type="datetime1">
              <a:rPr lang="th-TH" altLang="th-TH" sz="1200" smtClean="0"/>
              <a:t>13/06/61</a:t>
            </a:fld>
            <a:endParaRPr lang="en-US" altLang="th-TH" sz="1200" dirty="0"/>
          </a:p>
        </p:txBody>
      </p:sp>
      <p:sp>
        <p:nvSpPr>
          <p:cNvPr id="21512" name="Footer Placeholder 1">
            <a:extLst>
              <a:ext uri="{FF2B5EF4-FFF2-40B4-BE49-F238E27FC236}">
                <a16:creationId xmlns:a16="http://schemas.microsoft.com/office/drawing/2014/main" xmlns="" id="{FAB12886-116D-4973-A574-A2193EAD5A4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endParaRPr lang="en-US" altLang="th-TH" sz="1200" dirty="0"/>
          </a:p>
        </p:txBody>
      </p:sp>
      <p:pic>
        <p:nvPicPr>
          <p:cNvPr id="5" name="Picture 4">
            <a:extLst>
              <a:ext uri="{FF2B5EF4-FFF2-40B4-BE49-F238E27FC236}">
                <a16:creationId xmlns:a16="http://schemas.microsoft.com/office/drawing/2014/main" xmlns="" id="{10DF40F1-BA8B-48FB-9080-A4AAA21EC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3239" y="1639956"/>
            <a:ext cx="4524375" cy="3916017"/>
          </a:xfrm>
          <a:prstGeom prst="rect">
            <a:avLst/>
          </a:prstGeom>
        </p:spPr>
      </p:pic>
      <p:sp>
        <p:nvSpPr>
          <p:cNvPr id="2" name="Slide Number Placeholder 1">
            <a:extLst>
              <a:ext uri="{FF2B5EF4-FFF2-40B4-BE49-F238E27FC236}">
                <a16:creationId xmlns:a16="http://schemas.microsoft.com/office/drawing/2014/main" xmlns="" id="{D0FE5D2A-BD19-4341-9E1D-3A5CF087C764}"/>
              </a:ext>
            </a:extLst>
          </p:cNvPr>
          <p:cNvSpPr>
            <a:spLocks noGrp="1"/>
          </p:cNvSpPr>
          <p:nvPr>
            <p:ph type="sldNum" sz="quarter" idx="12"/>
          </p:nvPr>
        </p:nvSpPr>
        <p:spPr/>
        <p:txBody>
          <a:bodyPr/>
          <a:lstStyle/>
          <a:p>
            <a:pPr>
              <a:defRPr/>
            </a:pPr>
            <a:fld id="{8F5B84AD-A7E8-497E-A558-EE8CC6652BF3}" type="slidenum">
              <a:rPr lang="en-US" smtClean="0"/>
              <a:pPr>
                <a:defRPr/>
              </a:pPr>
              <a:t>5</a:t>
            </a:fld>
            <a:endParaRPr lang="en-US" dirty="0"/>
          </a:p>
        </p:txBody>
      </p:sp>
    </p:spTree>
    <p:extLst>
      <p:ext uri="{BB962C8B-B14F-4D97-AF65-F5344CB8AC3E}">
        <p14:creationId xmlns:p14="http://schemas.microsoft.com/office/powerpoint/2010/main" val="26953863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5603"/>
                                        </p:tgtEl>
                                        <p:attrNameLst>
                                          <p:attrName>style.visibility</p:attrName>
                                        </p:attrNameLst>
                                      </p:cBhvr>
                                      <p:to>
                                        <p:strVal val="visible"/>
                                      </p:to>
                                    </p:set>
                                    <p:animEffect transition="in" filter="fade">
                                      <p:cBhvr>
                                        <p:cTn id="7" dur="600">
                                          <p:stCondLst>
                                            <p:cond delay="0"/>
                                          </p:stCondLst>
                                        </p:cTn>
                                        <p:tgtEl>
                                          <p:spTgt spid="25603"/>
                                        </p:tgtEl>
                                      </p:cBhvr>
                                    </p:animEffect>
                                    <p:anim calcmode="lin" valueType="num">
                                      <p:cBhvr>
                                        <p:cTn id="8" dur="600" fill="hold">
                                          <p:stCondLst>
                                            <p:cond delay="0"/>
                                          </p:stCondLst>
                                        </p:cTn>
                                        <p:tgtEl>
                                          <p:spTgt spid="2560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560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560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5602">
                                            <p:txEl>
                                              <p:pRg st="0" end="0"/>
                                            </p:txEl>
                                          </p:spTgt>
                                        </p:tgtEl>
                                        <p:attrNameLst>
                                          <p:attrName>style.visibility</p:attrName>
                                        </p:attrNameLst>
                                      </p:cBhvr>
                                      <p:to>
                                        <p:strVal val="visible"/>
                                      </p:to>
                                    </p:set>
                                    <p:animEffect transition="in" filter="slide(fromBottom)">
                                      <p:cBhvr>
                                        <p:cTn id="15" dur="500">
                                          <p:stCondLst>
                                            <p:cond delay="0"/>
                                          </p:stCondLst>
                                        </p:cTn>
                                        <p:tgtEl>
                                          <p:spTgt spid="2560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5602">
                                            <p:txEl>
                                              <p:pRg st="2" end="2"/>
                                            </p:txEl>
                                          </p:spTgt>
                                        </p:tgtEl>
                                        <p:attrNameLst>
                                          <p:attrName>style.visibility</p:attrName>
                                        </p:attrNameLst>
                                      </p:cBhvr>
                                      <p:to>
                                        <p:strVal val="visible"/>
                                      </p:to>
                                    </p:set>
                                    <p:animEffect transition="in" filter="slide(fromBottom)">
                                      <p:cBhvr>
                                        <p:cTn id="20" dur="500">
                                          <p:stCondLst>
                                            <p:cond delay="0"/>
                                          </p:stCondLst>
                                        </p:cTn>
                                        <p:tgtEl>
                                          <p:spTgt spid="25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434" name="Group 2"/>
          <p:cNvGraphicFramePr>
            <a:graphicFrameLocks noGrp="1"/>
          </p:cNvGraphicFramePr>
          <p:nvPr>
            <p:extLst>
              <p:ext uri="{D42A27DB-BD31-4B8C-83A1-F6EECF244321}">
                <p14:modId xmlns:p14="http://schemas.microsoft.com/office/powerpoint/2010/main" val="2181624733"/>
              </p:ext>
            </p:extLst>
          </p:nvPr>
        </p:nvGraphicFramePr>
        <p:xfrm>
          <a:off x="3648076" y="766764"/>
          <a:ext cx="5400675" cy="5184773"/>
        </p:xfrm>
        <a:graphic>
          <a:graphicData uri="http://schemas.openxmlformats.org/drawingml/2006/table">
            <a:tbl>
              <a:tblPr/>
              <a:tblGrid>
                <a:gridCol w="5400675">
                  <a:extLst>
                    <a:ext uri="{9D8B030D-6E8A-4147-A177-3AD203B41FA5}">
                      <a16:colId xmlns:a16="http://schemas.microsoft.com/office/drawing/2014/main" xmlns="" val="20000"/>
                    </a:ext>
                  </a:extLst>
                </a:gridCol>
              </a:tblGrid>
              <a:tr h="10525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เงือนไขที่สำคัญ</a:t>
                      </a:r>
                      <a:r>
                        <a:rPr kumimoji="0" lang="en-US" sz="2400" b="0" i="0" u="none" strike="noStrike" cap="none" normalizeH="0" baseline="0" dirty="0">
                          <a:ln>
                            <a:noFill/>
                          </a:ln>
                          <a:solidFill>
                            <a:schemeClr val="bg2"/>
                          </a:solidFill>
                          <a:effectLst/>
                          <a:latin typeface="Tahoma" pitchFamily="34" charset="0"/>
                          <a:cs typeface="Tahoma" pitchFamily="34" charset="0"/>
                        </a:rPr>
                        <a:t>ภ</a:t>
                      </a:r>
                      <a:r>
                        <a:rPr kumimoji="0" lang="th-TH" sz="2400" b="0" i="0" u="none" strike="noStrike" cap="none" normalizeH="0" baseline="0" dirty="0">
                          <a:ln>
                            <a:noFill/>
                          </a:ln>
                          <a:solidFill>
                            <a:schemeClr val="bg2"/>
                          </a:solidFill>
                          <a:effectLst/>
                          <a:latin typeface="Tahoma" pitchFamily="34" charset="0"/>
                          <a:cs typeface="Tahoma" pitchFamily="34" charset="0"/>
                        </a:rPr>
                        <a:t>า</a:t>
                      </a:r>
                      <a:r>
                        <a:rPr kumimoji="0" lang="en-US" sz="2400" b="0" i="0" u="none" strike="noStrike" cap="none" normalizeH="0" baseline="0" dirty="0">
                          <a:ln>
                            <a:noFill/>
                          </a:ln>
                          <a:solidFill>
                            <a:schemeClr val="bg2"/>
                          </a:solidFill>
                          <a:effectLst/>
                          <a:latin typeface="Tahoma" pitchFamily="34" charset="0"/>
                          <a:cs typeface="Tahoma" pitchFamily="34" charset="0"/>
                        </a:rPr>
                        <a:t>ย</a:t>
                      </a:r>
                      <a:r>
                        <a:rPr kumimoji="0" lang="th-TH" sz="2400" b="0" i="0" u="none" strike="noStrike" cap="none" normalizeH="0" baseline="0" dirty="0">
                          <a:ln>
                            <a:noFill/>
                          </a:ln>
                          <a:solidFill>
                            <a:schemeClr val="bg2"/>
                          </a:solidFill>
                          <a:effectLst/>
                          <a:latin typeface="Tahoma" pitchFamily="34" charset="0"/>
                          <a:cs typeface="Tahoma" pitchFamily="34" charset="0"/>
                        </a:rPr>
                        <a:t>น</a:t>
                      </a:r>
                      <a:r>
                        <a:rPr kumimoji="0" lang="en-US" sz="2400" b="0" i="0" u="none" strike="noStrike" cap="none" normalizeH="0" baseline="0" dirty="0">
                          <a:ln>
                            <a:noFill/>
                          </a:ln>
                          <a:solidFill>
                            <a:schemeClr val="bg2"/>
                          </a:solidFill>
                          <a:effectLst/>
                          <a:latin typeface="Tahoma" pitchFamily="34" charset="0"/>
                          <a:cs typeface="Tahoma" pitchFamily="34" charset="0"/>
                        </a:rPr>
                        <a:t>อ</a:t>
                      </a:r>
                      <a:r>
                        <a:rPr kumimoji="0" lang="th-TH" sz="2400" b="0" i="0" u="none" strike="noStrike" cap="none" normalizeH="0" baseline="0" dirty="0">
                          <a:ln>
                            <a:noFill/>
                          </a:ln>
                          <a:solidFill>
                            <a:schemeClr val="bg2"/>
                          </a:solidFill>
                          <a:effectLst/>
                          <a:latin typeface="Tahoma" pitchFamily="34" charset="0"/>
                          <a:cs typeface="Tahoma" pitchFamily="34" charset="0"/>
                        </a:rPr>
                        <a:t>ก</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Tahoma" pitchFamily="34" charset="0"/>
                          <a:cs typeface="Tahoma" pitchFamily="34" charset="0"/>
                        </a:rPr>
                        <a:t>(Important Assumptions)</a:t>
                      </a:r>
                    </a:p>
                  </a:txBody>
                  <a:tcPr marT="45719" marB="45719" anchor="ct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xmlns="" val="10000"/>
                  </a:ext>
                </a:extLst>
              </a:tr>
              <a:tr h="10509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เงื่อนไขด้านการเชื่อมโยงกับ                   </a:t>
                      </a:r>
                      <a:r>
                        <a:rPr kumimoji="0" lang="en-US" sz="2400" b="0" i="0" u="none" strike="noStrike" cap="none" normalizeH="0" baseline="0" dirty="0">
                          <a:ln>
                            <a:noFill/>
                          </a:ln>
                          <a:solidFill>
                            <a:schemeClr val="bg2"/>
                          </a:solidFill>
                          <a:effectLst/>
                          <a:latin typeface="Tahoma" pitchFamily="34" charset="0"/>
                          <a:cs typeface="Tahoma" pitchFamily="34" charset="0"/>
                        </a:rPr>
                        <a:t>   </a:t>
                      </a:r>
                      <a:r>
                        <a:rPr kumimoji="0" lang="th-TH" sz="2400" b="0" i="0" u="none" strike="noStrike" cap="none" normalizeH="0" baseline="0" dirty="0">
                          <a:ln>
                            <a:noFill/>
                          </a:ln>
                          <a:solidFill>
                            <a:schemeClr val="bg2"/>
                          </a:solidFill>
                          <a:effectLst/>
                          <a:latin typeface="Tahoma" pitchFamily="34" charset="0"/>
                          <a:cs typeface="Tahoma" pitchFamily="34" charset="0"/>
                        </a:rPr>
                        <a:t>กลยุทธ์ด้านอื่นๆ</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9" marB="45719" anchor="ct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1"/>
                  </a:ext>
                </a:extLst>
              </a:tr>
              <a:tr h="10525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โครงการอื่นในกลยุทธ์เดียวกันต้อง     </a:t>
                      </a:r>
                      <a:r>
                        <a:rPr kumimoji="0" lang="en-US" sz="2400" b="0" i="0" u="none" strike="noStrike" cap="none" normalizeH="0" baseline="0" dirty="0">
                          <a:ln>
                            <a:noFill/>
                          </a:ln>
                          <a:solidFill>
                            <a:schemeClr val="bg2"/>
                          </a:solidFill>
                          <a:effectLst/>
                          <a:latin typeface="Tahoma" pitchFamily="34" charset="0"/>
                          <a:cs typeface="Tahoma" pitchFamily="34" charset="0"/>
                        </a:rPr>
                        <a:t>     </a:t>
                      </a:r>
                      <a:r>
                        <a:rPr kumimoji="0" lang="th-TH" sz="2400" b="0" i="0" u="none" strike="noStrike" cap="none" normalizeH="0" baseline="0" dirty="0">
                          <a:ln>
                            <a:noFill/>
                          </a:ln>
                          <a:solidFill>
                            <a:schemeClr val="bg2"/>
                          </a:solidFill>
                          <a:effectLst/>
                          <a:latin typeface="Tahoma" pitchFamily="34" charset="0"/>
                          <a:cs typeface="Tahoma" pitchFamily="34" charset="0"/>
                        </a:rPr>
                        <a:t> เสร็จและสำเร็จ</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9" marB="45719" anchor="ct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2"/>
                  </a:ext>
                </a:extLst>
              </a:tr>
              <a:tr h="9747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เงื่อนไขภายนอกที่มีผลกระทบต่อ         </a:t>
                      </a:r>
                      <a:r>
                        <a:rPr kumimoji="0" lang="en-US" sz="2400" b="0" i="0" u="none" strike="noStrike" cap="none" normalizeH="0" baseline="0" dirty="0">
                          <a:ln>
                            <a:noFill/>
                          </a:ln>
                          <a:solidFill>
                            <a:schemeClr val="bg2"/>
                          </a:solidFill>
                          <a:effectLst/>
                          <a:latin typeface="Tahoma" pitchFamily="34" charset="0"/>
                          <a:cs typeface="Tahoma" pitchFamily="34" charset="0"/>
                        </a:rPr>
                        <a:t>    </a:t>
                      </a:r>
                      <a:r>
                        <a:rPr kumimoji="0" lang="th-TH" sz="2400" b="0" i="0" u="none" strike="noStrike" cap="none" normalizeH="0" baseline="0" dirty="0">
                          <a:ln>
                            <a:noFill/>
                          </a:ln>
                          <a:solidFill>
                            <a:schemeClr val="bg2"/>
                          </a:solidFill>
                          <a:effectLst/>
                          <a:latin typeface="Tahoma" pitchFamily="34" charset="0"/>
                          <a:cs typeface="Tahoma" pitchFamily="34" charset="0"/>
                        </a:rPr>
                        <a:t> การสร้างผลผลิต</a:t>
                      </a:r>
                    </a:p>
                  </a:txBody>
                  <a:tcPr marT="45719" marB="45719" anchor="ct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3"/>
                  </a:ext>
                </a:extLst>
              </a:tr>
              <a:tr h="10540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sz="2400" b="0" i="0" u="none" strike="noStrike" cap="none" normalizeH="0" baseline="0" dirty="0">
                          <a:ln>
                            <a:noFill/>
                          </a:ln>
                          <a:solidFill>
                            <a:schemeClr val="bg2"/>
                          </a:solidFill>
                          <a:effectLst/>
                          <a:latin typeface="Tahoma" pitchFamily="34" charset="0"/>
                          <a:cs typeface="Tahoma" pitchFamily="34" charset="0"/>
                        </a:rPr>
                        <a:t>เงื่อนไขภายนอกที่</a:t>
                      </a:r>
                      <a:r>
                        <a:rPr kumimoji="0" lang="en-US" sz="2400" b="0" i="0" u="none" strike="noStrike" cap="none" normalizeH="0" baseline="0" dirty="0">
                          <a:ln>
                            <a:noFill/>
                          </a:ln>
                          <a:solidFill>
                            <a:schemeClr val="bg2"/>
                          </a:solidFill>
                          <a:effectLst/>
                          <a:latin typeface="Tahoma" pitchFamily="34" charset="0"/>
                          <a:cs typeface="Tahoma" pitchFamily="34" charset="0"/>
                        </a:rPr>
                        <a:t>ม</a:t>
                      </a:r>
                      <a:r>
                        <a:rPr kumimoji="0" lang="th-TH" sz="2400" b="0" i="0" u="none" strike="noStrike" cap="none" normalizeH="0" baseline="0" dirty="0">
                          <a:ln>
                            <a:noFill/>
                          </a:ln>
                          <a:solidFill>
                            <a:schemeClr val="bg2"/>
                          </a:solidFill>
                          <a:effectLst/>
                          <a:latin typeface="Tahoma" pitchFamily="34" charset="0"/>
                          <a:cs typeface="Tahoma" pitchFamily="34" charset="0"/>
                        </a:rPr>
                        <a:t>ี</a:t>
                      </a:r>
                      <a:r>
                        <a:rPr kumimoji="0" lang="en-US" sz="2400" b="0" i="0" u="none" strike="noStrike" cap="none" normalizeH="0" baseline="0" dirty="0">
                          <a:ln>
                            <a:noFill/>
                          </a:ln>
                          <a:solidFill>
                            <a:schemeClr val="bg2"/>
                          </a:solidFill>
                          <a:effectLst/>
                          <a:latin typeface="Tahoma" pitchFamily="34" charset="0"/>
                          <a:cs typeface="Tahoma" pitchFamily="34" charset="0"/>
                        </a:rPr>
                        <a:t>ผ</a:t>
                      </a:r>
                      <a:r>
                        <a:rPr kumimoji="0" lang="th-TH" sz="2400" b="0" i="0" u="none" strike="noStrike" cap="none" normalizeH="0" baseline="0" dirty="0">
                          <a:ln>
                            <a:noFill/>
                          </a:ln>
                          <a:solidFill>
                            <a:schemeClr val="bg2"/>
                          </a:solidFill>
                          <a:effectLst/>
                          <a:latin typeface="Tahoma" pitchFamily="34" charset="0"/>
                          <a:cs typeface="Tahoma" pitchFamily="34" charset="0"/>
                        </a:rPr>
                        <a:t>ลต่อการ</a:t>
                      </a:r>
                      <a:r>
                        <a:rPr kumimoji="0" lang="en-US" sz="2400" b="0" i="0" u="none" strike="noStrike" cap="none" normalizeH="0" baseline="0" dirty="0">
                          <a:ln>
                            <a:noFill/>
                          </a:ln>
                          <a:solidFill>
                            <a:schemeClr val="bg2"/>
                          </a:solidFill>
                          <a:effectLst/>
                          <a:latin typeface="Tahoma" pitchFamily="34" charset="0"/>
                          <a:cs typeface="Tahoma" pitchFamily="34" charset="0"/>
                        </a:rPr>
                        <a:t>ผ</a:t>
                      </a:r>
                      <a:r>
                        <a:rPr kumimoji="0" lang="th-TH" sz="2400" b="0" i="0" u="none" strike="noStrike" cap="none" normalizeH="0" baseline="0" dirty="0">
                          <a:ln>
                            <a:noFill/>
                          </a:ln>
                          <a:solidFill>
                            <a:schemeClr val="bg2"/>
                          </a:solidFill>
                          <a:effectLst/>
                          <a:latin typeface="Tahoma" pitchFamily="34" charset="0"/>
                          <a:cs typeface="Tahoma" pitchFamily="34" charset="0"/>
                        </a:rPr>
                        <a:t>ั</a:t>
                      </a:r>
                      <a:r>
                        <a:rPr kumimoji="0" lang="en-US" sz="2400" b="0" i="0" u="none" strike="noStrike" cap="none" normalizeH="0" baseline="0" dirty="0">
                          <a:ln>
                            <a:noFill/>
                          </a:ln>
                          <a:solidFill>
                            <a:schemeClr val="bg2"/>
                          </a:solidFill>
                          <a:effectLst/>
                          <a:latin typeface="Tahoma" pitchFamily="34" charset="0"/>
                          <a:cs typeface="Tahoma" pitchFamily="34" charset="0"/>
                        </a:rPr>
                        <a:t>น</a:t>
                      </a:r>
                      <a:r>
                        <a:rPr kumimoji="0" lang="th-TH" sz="2400" b="0" i="0" u="none" strike="noStrike" cap="none" normalizeH="0" baseline="0" dirty="0">
                          <a:ln>
                            <a:noFill/>
                          </a:ln>
                          <a:solidFill>
                            <a:schemeClr val="bg2"/>
                          </a:solidFill>
                          <a:effectLst/>
                          <a:latin typeface="Tahoma" pitchFamily="34" charset="0"/>
                          <a:cs typeface="Tahoma" pitchFamily="34" charset="0"/>
                        </a:rPr>
                        <a:t>แ</a:t>
                      </a:r>
                      <a:r>
                        <a:rPr kumimoji="0" lang="en-US" sz="2400" b="0" i="0" u="none" strike="noStrike" cap="none" normalizeH="0" baseline="0" dirty="0">
                          <a:ln>
                            <a:noFill/>
                          </a:ln>
                          <a:solidFill>
                            <a:schemeClr val="bg2"/>
                          </a:solidFill>
                          <a:effectLst/>
                          <a:latin typeface="Tahoma" pitchFamily="34" charset="0"/>
                          <a:cs typeface="Tahoma" pitchFamily="34" charset="0"/>
                        </a:rPr>
                        <a:t>ป</a:t>
                      </a:r>
                      <a:r>
                        <a:rPr kumimoji="0" lang="th-TH" sz="2400" b="0" i="0" u="none" strike="noStrike" cap="none" normalizeH="0" baseline="0" dirty="0">
                          <a:ln>
                            <a:noFill/>
                          </a:ln>
                          <a:solidFill>
                            <a:schemeClr val="bg2"/>
                          </a:solidFill>
                          <a:effectLst/>
                          <a:latin typeface="Tahoma" pitchFamily="34" charset="0"/>
                          <a:cs typeface="Tahoma" pitchFamily="34" charset="0"/>
                        </a:rPr>
                        <a:t>ร</a:t>
                      </a:r>
                      <a:r>
                        <a:rPr kumimoji="0" lang="en-US" sz="2400" b="0" i="0" u="none" strike="noStrike" cap="none" normalizeH="0" baseline="0" dirty="0">
                          <a:ln>
                            <a:noFill/>
                          </a:ln>
                          <a:solidFill>
                            <a:schemeClr val="bg2"/>
                          </a:solidFill>
                          <a:effectLst/>
                          <a:latin typeface="Tahoma" pitchFamily="34" charset="0"/>
                          <a:cs typeface="Tahoma" pitchFamily="34" charset="0"/>
                        </a:rPr>
                        <a:t>ใ</a:t>
                      </a:r>
                      <a:r>
                        <a:rPr kumimoji="0" lang="th-TH" sz="2400" b="0" i="0" u="none" strike="noStrike" cap="none" normalizeH="0" baseline="0" dirty="0">
                          <a:ln>
                            <a:noFill/>
                          </a:ln>
                          <a:solidFill>
                            <a:schemeClr val="bg2"/>
                          </a:solidFill>
                          <a:effectLst/>
                          <a:latin typeface="Tahoma" pitchFamily="34" charset="0"/>
                          <a:cs typeface="Tahoma" pitchFamily="34" charset="0"/>
                        </a:rPr>
                        <a:t>น</a:t>
                      </a:r>
                      <a:r>
                        <a:rPr kumimoji="0" lang="en-US" sz="2400" b="0" i="0" u="none" strike="noStrike" cap="none" normalizeH="0" baseline="0" dirty="0">
                          <a:ln>
                            <a:noFill/>
                          </a:ln>
                          <a:solidFill>
                            <a:schemeClr val="bg2"/>
                          </a:solidFill>
                          <a:effectLst/>
                          <a:latin typeface="Tahoma" pitchFamily="34" charset="0"/>
                          <a:cs typeface="Tahoma" pitchFamily="34" charset="0"/>
                        </a:rPr>
                        <a:t>ก</a:t>
                      </a:r>
                      <a:r>
                        <a:rPr kumimoji="0" lang="th-TH" sz="2400" b="0" i="0" u="none" strike="noStrike" cap="none" normalizeH="0" baseline="0" dirty="0">
                          <a:ln>
                            <a:noFill/>
                          </a:ln>
                          <a:solidFill>
                            <a:schemeClr val="bg2"/>
                          </a:solidFill>
                          <a:effectLst/>
                          <a:latin typeface="Tahoma" pitchFamily="34" charset="0"/>
                          <a:cs typeface="Tahoma" pitchFamily="34" charset="0"/>
                        </a:rPr>
                        <a:t>า</a:t>
                      </a:r>
                      <a:r>
                        <a:rPr kumimoji="0" lang="en-US" sz="2400" b="0" i="0" u="none" strike="noStrike" cap="none" normalizeH="0" baseline="0" dirty="0">
                          <a:ln>
                            <a:noFill/>
                          </a:ln>
                          <a:solidFill>
                            <a:schemeClr val="bg2"/>
                          </a:solidFill>
                          <a:effectLst/>
                          <a:latin typeface="Tahoma" pitchFamily="34" charset="0"/>
                          <a:cs typeface="Tahoma" pitchFamily="34" charset="0"/>
                        </a:rPr>
                        <a:t>ร</a:t>
                      </a:r>
                      <a:r>
                        <a:rPr kumimoji="0" lang="th-TH" sz="2400" b="0" i="0" u="none" strike="noStrike" cap="none" normalizeH="0" baseline="0" dirty="0">
                          <a:ln>
                            <a:noFill/>
                          </a:ln>
                          <a:solidFill>
                            <a:schemeClr val="bg2"/>
                          </a:solidFill>
                          <a:effectLst/>
                          <a:latin typeface="Tahoma" pitchFamily="34" charset="0"/>
                          <a:cs typeface="Tahoma" pitchFamily="34" charset="0"/>
                        </a:rPr>
                        <a:t>ใช้จ่ายงบประมาณ</a:t>
                      </a:r>
                      <a:endParaRPr kumimoji="0" lang="en-US" sz="2400" b="0" i="0" u="none" strike="noStrike" cap="none" normalizeH="0" baseline="0" dirty="0">
                        <a:ln>
                          <a:noFill/>
                        </a:ln>
                        <a:solidFill>
                          <a:schemeClr val="bg2"/>
                        </a:solidFill>
                        <a:effectLst/>
                        <a:latin typeface="Tahoma" pitchFamily="34" charset="0"/>
                        <a:cs typeface="Tahoma" pitchFamily="34" charset="0"/>
                      </a:endParaRPr>
                    </a:p>
                  </a:txBody>
                  <a:tcPr marT="45719" marB="45719" anchor="ctr" horzOverflow="overflow">
                    <a:lnL w="38100" cap="flat" cmpd="sng" algn="ctr">
                      <a:solidFill>
                        <a:srgbClr val="00CCFF"/>
                      </a:solidFill>
                      <a:prstDash val="solid"/>
                      <a:round/>
                      <a:headEnd type="none" w="med" len="med"/>
                      <a:tailEnd type="none" w="med" len="med"/>
                    </a:lnL>
                    <a:lnR w="38100" cap="flat" cmpd="sng" algn="ctr">
                      <a:solidFill>
                        <a:srgbClr val="00CCFF"/>
                      </a:solidFill>
                      <a:prstDash val="solid"/>
                      <a:round/>
                      <a:headEnd type="none" w="med" len="med"/>
                      <a:tailEnd type="none" w="med" len="med"/>
                    </a:lnR>
                    <a:lnT w="38100" cap="flat" cmpd="sng" algn="ctr">
                      <a:solidFill>
                        <a:srgbClr val="00CCFF"/>
                      </a:solidFill>
                      <a:prstDash val="solid"/>
                      <a:round/>
                      <a:headEnd type="none" w="med" len="med"/>
                      <a:tailEnd type="none" w="med" len="med"/>
                    </a:lnT>
                    <a:lnB w="38100" cap="flat" cmpd="sng" algn="ctr">
                      <a:solidFill>
                        <a:srgbClr val="00CCFF"/>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xmlns="" val="10004"/>
                  </a:ext>
                </a:extLst>
              </a:tr>
            </a:tbl>
          </a:graphicData>
        </a:graphic>
      </p:graphicFrame>
      <p:sp>
        <p:nvSpPr>
          <p:cNvPr id="82963" name="Text Box 16"/>
          <p:cNvSpPr txBox="1">
            <a:spLocks noChangeArrowheads="1"/>
          </p:cNvSpPr>
          <p:nvPr/>
        </p:nvSpPr>
        <p:spPr bwMode="auto">
          <a:xfrm>
            <a:off x="3886200" y="152401"/>
            <a:ext cx="1512888" cy="421777"/>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th-TH" sz="2200" dirty="0">
                <a:solidFill>
                  <a:schemeClr val="bg2"/>
                </a:solidFill>
                <a:latin typeface="Tahoma" pitchFamily="34" charset="0"/>
                <a:ea typeface="Arial Unicode MS" pitchFamily="34" charset="-128"/>
                <a:cs typeface="Tahoma" pitchFamily="34" charset="0"/>
              </a:rPr>
              <a:t>คอลัมน์ </a:t>
            </a:r>
            <a:r>
              <a:rPr lang="en-US" sz="2200" dirty="0">
                <a:solidFill>
                  <a:schemeClr val="bg2"/>
                </a:solidFill>
                <a:latin typeface="Tahoma" pitchFamily="34" charset="0"/>
                <a:ea typeface="Arial Unicode MS" pitchFamily="34" charset="-128"/>
                <a:cs typeface="Tahoma" pitchFamily="34" charset="0"/>
              </a:rPr>
              <a:t>#</a:t>
            </a:r>
            <a:r>
              <a:rPr lang="th-TH" sz="2200" dirty="0">
                <a:solidFill>
                  <a:schemeClr val="bg2"/>
                </a:solidFill>
                <a:latin typeface="Tahoma" pitchFamily="34" charset="0"/>
                <a:ea typeface="Arial Unicode MS" pitchFamily="34" charset="-128"/>
                <a:cs typeface="Tahoma" pitchFamily="34" charset="0"/>
              </a:rPr>
              <a:t>4</a:t>
            </a:r>
            <a:endParaRPr lang="en-US" sz="2200" dirty="0">
              <a:solidFill>
                <a:schemeClr val="bg2"/>
              </a:solidFill>
              <a:latin typeface="Tahoma" pitchFamily="34" charset="0"/>
              <a:ea typeface="Arial Unicode MS" pitchFamily="34" charset="-128"/>
              <a:cs typeface="Tahoma" pitchFamily="34" charset="0"/>
            </a:endParaRPr>
          </a:p>
        </p:txBody>
      </p:sp>
      <p:sp>
        <p:nvSpPr>
          <p:cNvPr id="82964" name="Line 17"/>
          <p:cNvSpPr>
            <a:spLocks noChangeShapeType="1"/>
          </p:cNvSpPr>
          <p:nvPr/>
        </p:nvSpPr>
        <p:spPr bwMode="auto">
          <a:xfrm>
            <a:off x="2590800" y="2438401"/>
            <a:ext cx="0" cy="3167063"/>
          </a:xfrm>
          <a:prstGeom prst="line">
            <a:avLst/>
          </a:prstGeom>
          <a:noFill/>
          <a:ln w="76200">
            <a:solidFill>
              <a:srgbClr val="C00000"/>
            </a:solidFill>
            <a:round/>
            <a:headEnd/>
            <a:tailEnd type="triangle" w="med" len="med"/>
          </a:ln>
          <a:extLst>
            <a:ext uri="{909E8E84-426E-40DD-AFC4-6F175D3DCCD1}">
              <a14:hiddenFill xmlns:a14="http://schemas.microsoft.com/office/drawing/2010/main">
                <a:noFill/>
              </a14:hiddenFill>
            </a:ext>
          </a:extLst>
        </p:spPr>
        <p:txBody>
          <a:bodyPr lIns="82418" tIns="41209" rIns="82418" bIns="41209"/>
          <a:lstStyle/>
          <a:p>
            <a:endParaRPr lang="th-TH" dirty="0"/>
          </a:p>
        </p:txBody>
      </p:sp>
      <p:sp>
        <p:nvSpPr>
          <p:cNvPr id="82965" name="Text Box 18"/>
          <p:cNvSpPr txBox="1">
            <a:spLocks noChangeArrowheads="1"/>
          </p:cNvSpPr>
          <p:nvPr/>
        </p:nvSpPr>
        <p:spPr bwMode="auto">
          <a:xfrm>
            <a:off x="1905000" y="1600201"/>
            <a:ext cx="1512888" cy="76033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th-TH" sz="2200" dirty="0">
                <a:solidFill>
                  <a:schemeClr val="bg2"/>
                </a:solidFill>
                <a:latin typeface="Tahoma" pitchFamily="34" charset="0"/>
                <a:ea typeface="Arial Unicode MS" pitchFamily="34" charset="-128"/>
                <a:cs typeface="Tahoma" pitchFamily="34" charset="0"/>
              </a:rPr>
              <a:t>ทำอย่างไร </a:t>
            </a:r>
            <a:r>
              <a:rPr lang="en-US" sz="2200" dirty="0">
                <a:solidFill>
                  <a:schemeClr val="bg2"/>
                </a:solidFill>
                <a:latin typeface="Tahoma" pitchFamily="34" charset="0"/>
                <a:ea typeface="Arial Unicode MS" pitchFamily="34" charset="-128"/>
                <a:cs typeface="Tahoma" pitchFamily="34" charset="0"/>
              </a:rPr>
              <a:t>(How)</a:t>
            </a:r>
          </a:p>
        </p:txBody>
      </p:sp>
      <p:sp>
        <p:nvSpPr>
          <p:cNvPr id="82966" name="Line 19"/>
          <p:cNvSpPr>
            <a:spLocks noChangeShapeType="1"/>
          </p:cNvSpPr>
          <p:nvPr/>
        </p:nvSpPr>
        <p:spPr bwMode="auto">
          <a:xfrm>
            <a:off x="9767888" y="2132013"/>
            <a:ext cx="0" cy="3168650"/>
          </a:xfrm>
          <a:prstGeom prst="line">
            <a:avLst/>
          </a:prstGeom>
          <a:noFill/>
          <a:ln w="76200">
            <a:solidFill>
              <a:srgbClr val="FF9900"/>
            </a:solidFill>
            <a:round/>
            <a:headEnd type="triangle" w="med" len="med"/>
            <a:tailEnd/>
          </a:ln>
          <a:extLst>
            <a:ext uri="{909E8E84-426E-40DD-AFC4-6F175D3DCCD1}">
              <a14:hiddenFill xmlns:a14="http://schemas.microsoft.com/office/drawing/2010/main">
                <a:noFill/>
              </a14:hiddenFill>
            </a:ext>
          </a:extLst>
        </p:spPr>
        <p:txBody>
          <a:bodyPr lIns="82418" tIns="41209" rIns="82418" bIns="41209"/>
          <a:lstStyle/>
          <a:p>
            <a:endParaRPr lang="th-TH" dirty="0"/>
          </a:p>
        </p:txBody>
      </p:sp>
      <p:sp>
        <p:nvSpPr>
          <p:cNvPr id="82967" name="Text Box 20"/>
          <p:cNvSpPr txBox="1">
            <a:spLocks noChangeArrowheads="1"/>
          </p:cNvSpPr>
          <p:nvPr/>
        </p:nvSpPr>
        <p:spPr bwMode="auto">
          <a:xfrm>
            <a:off x="9155114" y="5446714"/>
            <a:ext cx="1512887" cy="760331"/>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r>
              <a:rPr lang="th-TH" sz="2200" dirty="0">
                <a:solidFill>
                  <a:schemeClr val="bg2"/>
                </a:solidFill>
                <a:latin typeface="Tahoma" pitchFamily="34" charset="0"/>
                <a:ea typeface="Arial Unicode MS" pitchFamily="34" charset="-128"/>
                <a:cs typeface="Tahoma" pitchFamily="34" charset="0"/>
              </a:rPr>
              <a:t>ทำทำไม </a:t>
            </a:r>
            <a:r>
              <a:rPr lang="en-US" sz="2200" dirty="0">
                <a:solidFill>
                  <a:schemeClr val="bg2"/>
                </a:solidFill>
                <a:latin typeface="Tahoma" pitchFamily="34" charset="0"/>
                <a:ea typeface="Arial Unicode MS" pitchFamily="34" charset="-128"/>
                <a:cs typeface="Tahoma" pitchFamily="34" charset="0"/>
              </a:rPr>
              <a:t>(Why)</a:t>
            </a:r>
          </a:p>
        </p:txBody>
      </p:sp>
      <p:sp>
        <p:nvSpPr>
          <p:cNvPr id="3" name="Date Placeholder 2"/>
          <p:cNvSpPr>
            <a:spLocks noGrp="1"/>
          </p:cNvSpPr>
          <p:nvPr>
            <p:ph type="dt" sz="half" idx="10"/>
          </p:nvPr>
        </p:nvSpPr>
        <p:spPr/>
        <p:txBody>
          <a:bodyPr/>
          <a:lstStyle/>
          <a:p>
            <a:pPr>
              <a:defRPr/>
            </a:pPr>
            <a:fld id="{DE6F5FBD-E3F1-4668-B946-10629C8E3EE1}"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2FE8507F-3FBE-4199-899A-20BEEEFE1449}" type="slidenum">
              <a:rPr lang="en-US" smtClean="0"/>
              <a:pPr>
                <a:defRPr/>
              </a:pPr>
              <a:t>50</a:t>
            </a:fld>
            <a:endParaRPr lang="en-US" dirty="0"/>
          </a:p>
        </p:txBody>
      </p:sp>
    </p:spTree>
    <p:extLst>
      <p:ext uri="{BB962C8B-B14F-4D97-AF65-F5344CB8AC3E}">
        <p14:creationId xmlns:p14="http://schemas.microsoft.com/office/powerpoint/2010/main" val="2111512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xmlns="" id="{A386F331-9814-49D8-B6A4-DBEE71F688F1}"/>
              </a:ext>
            </a:extLst>
          </p:cNvPr>
          <p:cNvSpPr>
            <a:spLocks noGrp="1"/>
          </p:cNvSpPr>
          <p:nvPr>
            <p:ph type="title"/>
          </p:nvPr>
        </p:nvSpPr>
        <p:spPr>
          <a:xfrm>
            <a:off x="1828799" y="636104"/>
            <a:ext cx="6944139" cy="583096"/>
          </a:xfrm>
        </p:spPr>
        <p:txBody>
          <a:bodyPr>
            <a:normAutofit fontScale="90000"/>
          </a:bodyPr>
          <a:lstStyle/>
          <a:p>
            <a:r>
              <a:rPr lang="th-TH" altLang="th-TH" dirty="0">
                <a:solidFill>
                  <a:srgbClr val="000099"/>
                </a:solidFill>
                <a:latin typeface="Tahoma" panose="020B0604030504040204" pitchFamily="34" charset="0"/>
                <a:ea typeface="Tahoma" panose="020B0604030504040204" pitchFamily="34" charset="0"/>
                <a:cs typeface="Tahoma" panose="020B0604030504040204" pitchFamily="34" charset="0"/>
              </a:rPr>
              <a:t>องค์ประกอบของแผนโครงการ</a:t>
            </a:r>
          </a:p>
        </p:txBody>
      </p:sp>
      <p:sp>
        <p:nvSpPr>
          <p:cNvPr id="96259" name="Content Placeholder 2">
            <a:extLst>
              <a:ext uri="{FF2B5EF4-FFF2-40B4-BE49-F238E27FC236}">
                <a16:creationId xmlns:a16="http://schemas.microsoft.com/office/drawing/2014/main" xmlns="" id="{AC8101E2-0555-46F8-969A-130976341AA9}"/>
              </a:ext>
            </a:extLst>
          </p:cNvPr>
          <p:cNvSpPr>
            <a:spLocks noGrp="1"/>
          </p:cNvSpPr>
          <p:nvPr>
            <p:ph idx="1"/>
          </p:nvPr>
        </p:nvSpPr>
        <p:spPr>
          <a:xfrm>
            <a:off x="1703388" y="1364974"/>
            <a:ext cx="8507412" cy="4883426"/>
          </a:xfrm>
        </p:spPr>
        <p:txBody>
          <a:bodyPr>
            <a:noAutofit/>
          </a:bodyPr>
          <a:lstStyle/>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ชื่อโครงการ (ระบุความเชื่อมโยงกับยุทธ์ศาสตร์/กลยุทธ์)</a:t>
            </a:r>
          </a:p>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หลักการและเหตุผล</a:t>
            </a:r>
          </a:p>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วัตถุประสงค์</a:t>
            </a:r>
          </a:p>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ผลผลิตและกิจกรรม</a:t>
            </a:r>
          </a:p>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ระยะเวลา</a:t>
            </a:r>
          </a:p>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งบประมาณ</a:t>
            </a:r>
          </a:p>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แนวทางการจัดการความเสี่ยง</a:t>
            </a:r>
          </a:p>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ผู้รับผิดชอบ</a:t>
            </a:r>
          </a:p>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แนวทางการประเมินผล</a:t>
            </a:r>
          </a:p>
          <a:p>
            <a:pPr marL="514350" indent="-514350">
              <a:lnSpc>
                <a:spcPts val="2800"/>
              </a:lnSpc>
              <a:buFontTx/>
              <a:buAutoNum type="thaiNumPeriod"/>
            </a:pPr>
            <a:r>
              <a:rPr lang="th-TH" altLang="th-TH" sz="2400" dirty="0">
                <a:latin typeface="Tahoma" panose="020B0604030504040204" pitchFamily="34" charset="0"/>
                <a:ea typeface="Tahoma" panose="020B0604030504040204" pitchFamily="34" charset="0"/>
                <a:cs typeface="Tahoma" panose="020B0604030504040204" pitchFamily="34" charset="0"/>
              </a:rPr>
              <a:t>ผลประโยชน์ที่คาดว่าจะได้รับ</a:t>
            </a:r>
          </a:p>
          <a:p>
            <a:pPr marL="514350" indent="-514350">
              <a:lnSpc>
                <a:spcPts val="2800"/>
              </a:lnSpc>
              <a:buFontTx/>
              <a:buAutoNum type="thaiNumPeriod"/>
            </a:pPr>
            <a:endParaRPr lang="th-TH" altLang="th-TH" sz="2400" dirty="0">
              <a:latin typeface="Tahoma" panose="020B0604030504040204" pitchFamily="34" charset="0"/>
              <a:ea typeface="Tahoma" panose="020B0604030504040204" pitchFamily="34" charset="0"/>
              <a:cs typeface="Tahoma" panose="020B0604030504040204" pitchFamily="34" charset="0"/>
            </a:endParaRPr>
          </a:p>
        </p:txBody>
      </p:sp>
      <p:sp>
        <p:nvSpPr>
          <p:cNvPr id="96260" name="Date Placeholder 1">
            <a:extLst>
              <a:ext uri="{FF2B5EF4-FFF2-40B4-BE49-F238E27FC236}">
                <a16:creationId xmlns:a16="http://schemas.microsoft.com/office/drawing/2014/main" xmlns="" id="{77589717-013C-4992-B3E8-14DA265520E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74FE8A86-6555-47EE-93F9-EE77EFB7E706}" type="datetime1">
              <a:rPr lang="th-TH" altLang="th-TH" sz="1200" smtClean="0"/>
              <a:t>13/06/61</a:t>
            </a:fld>
            <a:endParaRPr lang="th-TH" altLang="th-TH" sz="1200" dirty="0"/>
          </a:p>
        </p:txBody>
      </p:sp>
      <p:sp>
        <p:nvSpPr>
          <p:cNvPr id="96261" name="Footer Placeholder 2">
            <a:extLst>
              <a:ext uri="{FF2B5EF4-FFF2-40B4-BE49-F238E27FC236}">
                <a16:creationId xmlns:a16="http://schemas.microsoft.com/office/drawing/2014/main" xmlns="" id="{BD61DC9F-AF35-4D5F-9ABB-8D9D45F4AFD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51894627-C634-49DB-A2B6-855B868AB12C}"/>
              </a:ext>
            </a:extLst>
          </p:cNvPr>
          <p:cNvSpPr>
            <a:spLocks noGrp="1"/>
          </p:cNvSpPr>
          <p:nvPr>
            <p:ph type="sldNum" sz="quarter" idx="12"/>
          </p:nvPr>
        </p:nvSpPr>
        <p:spPr/>
        <p:txBody>
          <a:bodyPr/>
          <a:lstStyle/>
          <a:p>
            <a:fld id="{C282B086-F66A-4C26-BA61-410FF86DE88D}" type="slidenum">
              <a:rPr lang="en-US" smtClean="0"/>
              <a:t>51</a:t>
            </a:fld>
            <a:endParaRPr lang="en-US" dirty="0"/>
          </a:p>
        </p:txBody>
      </p:sp>
    </p:spTree>
    <p:extLst>
      <p:ext uri="{BB962C8B-B14F-4D97-AF65-F5344CB8AC3E}">
        <p14:creationId xmlns:p14="http://schemas.microsoft.com/office/powerpoint/2010/main" val="744141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29" name="Date Placeholder 1">
            <a:extLst>
              <a:ext uri="{FF2B5EF4-FFF2-40B4-BE49-F238E27FC236}">
                <a16:creationId xmlns:a16="http://schemas.microsoft.com/office/drawing/2014/main" xmlns="" id="{1CA08714-869E-4C9D-8B2B-C72A3CE1ED90}"/>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94994A0F-1072-4DDD-B38F-6FA827D6E5B9}" type="datetime1">
              <a:rPr lang="th-TH" altLang="th-TH" sz="1200" smtClean="0"/>
              <a:t>13/06/61</a:t>
            </a:fld>
            <a:endParaRPr lang="th-TH" altLang="th-TH" sz="1200" dirty="0"/>
          </a:p>
        </p:txBody>
      </p:sp>
      <p:sp>
        <p:nvSpPr>
          <p:cNvPr id="97530" name="Footer Placeholder 2">
            <a:extLst>
              <a:ext uri="{FF2B5EF4-FFF2-40B4-BE49-F238E27FC236}">
                <a16:creationId xmlns:a16="http://schemas.microsoft.com/office/drawing/2014/main" xmlns="" id="{5299D752-3A69-4BD2-80A6-1C8F8CBB300E}"/>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graphicFrame>
        <p:nvGraphicFramePr>
          <p:cNvPr id="3" name="Object 2">
            <a:extLst>
              <a:ext uri="{FF2B5EF4-FFF2-40B4-BE49-F238E27FC236}">
                <a16:creationId xmlns:a16="http://schemas.microsoft.com/office/drawing/2014/main" xmlns="" id="{8DAC7282-778A-4114-AF93-31CACACB184B}"/>
              </a:ext>
            </a:extLst>
          </p:cNvPr>
          <p:cNvGraphicFramePr>
            <a:graphicFrameLocks noChangeAspect="1"/>
          </p:cNvGraphicFramePr>
          <p:nvPr>
            <p:extLst>
              <p:ext uri="{D42A27DB-BD31-4B8C-83A1-F6EECF244321}">
                <p14:modId xmlns:p14="http://schemas.microsoft.com/office/powerpoint/2010/main" val="2462668197"/>
              </p:ext>
            </p:extLst>
          </p:nvPr>
        </p:nvGraphicFramePr>
        <p:xfrm>
          <a:off x="98426" y="98424"/>
          <a:ext cx="11977960" cy="6257926"/>
        </p:xfrm>
        <a:graphic>
          <a:graphicData uri="http://schemas.openxmlformats.org/presentationml/2006/ole">
            <mc:AlternateContent xmlns:mc="http://schemas.openxmlformats.org/markup-compatibility/2006">
              <mc:Choice xmlns:v="urn:schemas-microsoft-com:vml" Requires="v">
                <p:oleObj spid="_x0000_s2072" name="Document" r:id="rId3" imgW="5942845" imgH="8054180" progId="Word.Document.12">
                  <p:embed/>
                </p:oleObj>
              </mc:Choice>
              <mc:Fallback>
                <p:oleObj name="Document" r:id="rId3" imgW="5942845" imgH="8054180" progId="Word.Document.12">
                  <p:embed/>
                  <p:pic>
                    <p:nvPicPr>
                      <p:cNvPr id="0" name=""/>
                      <p:cNvPicPr/>
                      <p:nvPr/>
                    </p:nvPicPr>
                    <p:blipFill>
                      <a:blip r:embed="rId4"/>
                      <a:stretch>
                        <a:fillRect/>
                      </a:stretch>
                    </p:blipFill>
                    <p:spPr>
                      <a:xfrm>
                        <a:off x="98426" y="98424"/>
                        <a:ext cx="11977960" cy="6257926"/>
                      </a:xfrm>
                      <a:prstGeom prst="rect">
                        <a:avLst/>
                      </a:prstGeom>
                      <a:solidFill>
                        <a:schemeClr val="bg1"/>
                      </a:solidFill>
                    </p:spPr>
                  </p:pic>
                </p:oleObj>
              </mc:Fallback>
            </mc:AlternateContent>
          </a:graphicData>
        </a:graphic>
      </p:graphicFrame>
      <p:sp>
        <p:nvSpPr>
          <p:cNvPr id="2" name="Slide Number Placeholder 1">
            <a:extLst>
              <a:ext uri="{FF2B5EF4-FFF2-40B4-BE49-F238E27FC236}">
                <a16:creationId xmlns:a16="http://schemas.microsoft.com/office/drawing/2014/main" xmlns="" id="{C3AF179D-4447-486A-941A-469243AA5046}"/>
              </a:ext>
            </a:extLst>
          </p:cNvPr>
          <p:cNvSpPr>
            <a:spLocks noGrp="1"/>
          </p:cNvSpPr>
          <p:nvPr>
            <p:ph type="sldNum" sz="quarter" idx="12"/>
          </p:nvPr>
        </p:nvSpPr>
        <p:spPr/>
        <p:txBody>
          <a:bodyPr/>
          <a:lstStyle/>
          <a:p>
            <a:fld id="{C282B086-F66A-4C26-BA61-410FF86DE88D}" type="slidenum">
              <a:rPr lang="en-US" smtClean="0"/>
              <a:t>52</a:t>
            </a:fld>
            <a:endParaRPr lang="en-US" dirty="0"/>
          </a:p>
        </p:txBody>
      </p:sp>
    </p:spTree>
    <p:extLst>
      <p:ext uri="{BB962C8B-B14F-4D97-AF65-F5344CB8AC3E}">
        <p14:creationId xmlns:p14="http://schemas.microsoft.com/office/powerpoint/2010/main" val="3799153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xmlns="" id="{C0B61B60-543E-422D-BF59-CB44F65ACC17}"/>
              </a:ext>
            </a:extLst>
          </p:cNvPr>
          <p:cNvSpPr>
            <a:spLocks noGrp="1"/>
          </p:cNvSpPr>
          <p:nvPr>
            <p:ph type="title"/>
          </p:nvPr>
        </p:nvSpPr>
        <p:spPr>
          <a:xfrm>
            <a:off x="669234" y="355242"/>
            <a:ext cx="7002463" cy="563562"/>
          </a:xfrm>
        </p:spPr>
        <p:txBody>
          <a:bodyPr>
            <a:noAutofit/>
          </a:bodyPr>
          <a:lstStyle/>
          <a:p>
            <a:r>
              <a:rPr lang="th-TH" altLang="th-TH" sz="3600" dirty="0">
                <a:latin typeface="Tahoma" panose="020B0604030504040204" pitchFamily="34" charset="0"/>
                <a:ea typeface="Tahoma" panose="020B0604030504040204" pitchFamily="34" charset="0"/>
                <a:cs typeface="Tahoma" panose="020B0604030504040204" pitchFamily="34" charset="0"/>
              </a:rPr>
              <a:t>การจัดทำเอกสารโครงการ</a:t>
            </a:r>
          </a:p>
        </p:txBody>
      </p:sp>
      <p:graphicFrame>
        <p:nvGraphicFramePr>
          <p:cNvPr id="3" name="Content Placeholder 2">
            <a:extLst>
              <a:ext uri="{FF2B5EF4-FFF2-40B4-BE49-F238E27FC236}">
                <a16:creationId xmlns:a16="http://schemas.microsoft.com/office/drawing/2014/main" xmlns="" id="{91F48AFF-0467-4441-8A9C-82EC2A96923F}"/>
              </a:ext>
            </a:extLst>
          </p:cNvPr>
          <p:cNvGraphicFramePr>
            <a:graphicFrameLocks noGrp="1"/>
          </p:cNvGraphicFramePr>
          <p:nvPr>
            <p:ph idx="1"/>
            <p:extLst>
              <p:ext uri="{D42A27DB-BD31-4B8C-83A1-F6EECF244321}">
                <p14:modId xmlns:p14="http://schemas.microsoft.com/office/powerpoint/2010/main" val="2599644610"/>
              </p:ext>
            </p:extLst>
          </p:nvPr>
        </p:nvGraphicFramePr>
        <p:xfrm>
          <a:off x="669234" y="1260237"/>
          <a:ext cx="10780644" cy="4754680"/>
        </p:xfrm>
        <a:graphic>
          <a:graphicData uri="http://schemas.openxmlformats.org/drawingml/2006/table">
            <a:tbl>
              <a:tblPr firstRow="1" bandRow="1">
                <a:tableStyleId>{5C22544A-7EE6-4342-B048-85BDC9FD1C3A}</a:tableStyleId>
              </a:tblPr>
              <a:tblGrid>
                <a:gridCol w="3383568">
                  <a:extLst>
                    <a:ext uri="{9D8B030D-6E8A-4147-A177-3AD203B41FA5}">
                      <a16:colId xmlns:a16="http://schemas.microsoft.com/office/drawing/2014/main" xmlns="" val="20000"/>
                    </a:ext>
                  </a:extLst>
                </a:gridCol>
                <a:gridCol w="7397076">
                  <a:extLst>
                    <a:ext uri="{9D8B030D-6E8A-4147-A177-3AD203B41FA5}">
                      <a16:colId xmlns:a16="http://schemas.microsoft.com/office/drawing/2014/main" xmlns="" val="20001"/>
                    </a:ext>
                  </a:extLst>
                </a:gridCol>
              </a:tblGrid>
              <a:tr h="457140">
                <a:tc>
                  <a:txBody>
                    <a:bodyPr/>
                    <a:lstStyle/>
                    <a:p>
                      <a:pPr algn="ctr"/>
                      <a:r>
                        <a:rPr lang="th-TH" sz="2400" dirty="0">
                          <a:latin typeface="Tahoma" pitchFamily="34" charset="0"/>
                          <a:ea typeface="Tahoma" pitchFamily="34" charset="0"/>
                          <a:cs typeface="Tahoma" pitchFamily="34" charset="0"/>
                        </a:rPr>
                        <a:t>หัวข้อ</a:t>
                      </a:r>
                      <a:endParaRPr lang="th-TH" sz="2400" b="0" dirty="0">
                        <a:latin typeface="Tahoma" pitchFamily="34" charset="0"/>
                        <a:ea typeface="Tahoma" pitchFamily="34" charset="0"/>
                        <a:cs typeface="Tahoma" pitchFamily="34" charset="0"/>
                      </a:endParaRPr>
                    </a:p>
                  </a:txBody>
                  <a:tcPr marL="91449" marR="91449"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h-TH" sz="2400" dirty="0">
                          <a:latin typeface="Tahoma" pitchFamily="34" charset="0"/>
                          <a:ea typeface="Tahoma" pitchFamily="34" charset="0"/>
                          <a:cs typeface="Tahoma" pitchFamily="34" charset="0"/>
                        </a:rPr>
                        <a:t>สาระสำคัญที่ระบุในเอกสาร</a:t>
                      </a:r>
                      <a:endParaRPr lang="th-TH" sz="2400" b="0" dirty="0">
                        <a:latin typeface="Tahoma" pitchFamily="34" charset="0"/>
                        <a:ea typeface="Tahoma" pitchFamily="34" charset="0"/>
                        <a:cs typeface="Tahoma" pitchFamily="34" charset="0"/>
                      </a:endParaRPr>
                    </a:p>
                  </a:txBody>
                  <a:tcPr marL="91449" marR="91449"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22890">
                <a:tc>
                  <a:txBody>
                    <a:bodyPr/>
                    <a:lstStyle/>
                    <a:p>
                      <a:pPr algn="l"/>
                      <a:r>
                        <a:rPr lang="th-TH" sz="2400" dirty="0">
                          <a:latin typeface="Tahoma" pitchFamily="34" charset="0"/>
                          <a:ea typeface="Tahoma" pitchFamily="34" charset="0"/>
                          <a:cs typeface="Tahoma" pitchFamily="34" charset="0"/>
                        </a:rPr>
                        <a:t>ยุทธศาสตร์และกลยุทธ์</a:t>
                      </a:r>
                      <a:endParaRPr lang="th-TH" sz="2400" b="0" dirty="0">
                        <a:latin typeface="Tahoma" pitchFamily="34" charset="0"/>
                        <a:ea typeface="Tahoma" pitchFamily="34" charset="0"/>
                        <a:cs typeface="Tahoma" pitchFamily="34" charset="0"/>
                      </a:endParaRPr>
                    </a:p>
                  </a:txBody>
                  <a:tcPr marL="91449" marR="91449"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342900" indent="-342900" algn="l">
                        <a:buFont typeface="Arial" pitchFamily="34" charset="0"/>
                        <a:buChar char="•"/>
                      </a:pPr>
                      <a:r>
                        <a:rPr lang="th-TH" sz="2400" dirty="0">
                          <a:latin typeface="Tahoma" pitchFamily="34" charset="0"/>
                          <a:ea typeface="Tahoma" pitchFamily="34" charset="0"/>
                          <a:cs typeface="Tahoma" pitchFamily="34" charset="0"/>
                        </a:rPr>
                        <a:t>ระบุความเชื่อมโยงที่ชัดเจนของโครงการกับยุทธศาสตร์และกลยุทธ์</a:t>
                      </a:r>
                      <a:endParaRPr lang="th-TH" sz="2400" b="0" dirty="0">
                        <a:latin typeface="Tahoma" pitchFamily="34" charset="0"/>
                        <a:ea typeface="Tahoma" pitchFamily="34" charset="0"/>
                        <a:cs typeface="Tahoma" pitchFamily="34" charset="0"/>
                      </a:endParaRPr>
                    </a:p>
                  </a:txBody>
                  <a:tcPr marL="91449" marR="91449"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r h="1554391">
                <a:tc>
                  <a:txBody>
                    <a:bodyPr/>
                    <a:lstStyle/>
                    <a:p>
                      <a:pPr algn="l"/>
                      <a:r>
                        <a:rPr lang="th-TH" sz="2400" b="0" dirty="0">
                          <a:latin typeface="Tahoma" pitchFamily="34" charset="0"/>
                          <a:ea typeface="Tahoma" pitchFamily="34" charset="0"/>
                          <a:cs typeface="Tahoma" pitchFamily="34" charset="0"/>
                        </a:rPr>
                        <a:t>ชื่อโครงการ</a:t>
                      </a:r>
                    </a:p>
                  </a:txBody>
                  <a:tcPr marL="91449" marR="91449"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lgn="l">
                        <a:buFont typeface="Arial" pitchFamily="34" charset="0"/>
                        <a:buChar char="•"/>
                      </a:pPr>
                      <a:r>
                        <a:rPr lang="th-TH" sz="2400" b="0" dirty="0">
                          <a:latin typeface="Tahoma" pitchFamily="34" charset="0"/>
                          <a:ea typeface="Tahoma" pitchFamily="34" charset="0"/>
                          <a:cs typeface="Tahoma" pitchFamily="34" charset="0"/>
                        </a:rPr>
                        <a:t>ระบุชื่อที่สะท้อนและมีความสอดคล้องกับวัตถุประสงค์หรือผลลัพธ์ที่พึงประสงค์ </a:t>
                      </a:r>
                      <a:endParaRPr lang="en-US" sz="2400" b="0" dirty="0">
                        <a:latin typeface="Tahoma" pitchFamily="34" charset="0"/>
                        <a:ea typeface="Tahoma" pitchFamily="34" charset="0"/>
                        <a:cs typeface="Tahoma" pitchFamily="34" charset="0"/>
                      </a:endParaRPr>
                    </a:p>
                    <a:p>
                      <a:pPr marL="342900" indent="-342900" algn="l">
                        <a:buFont typeface="Arial" pitchFamily="34" charset="0"/>
                        <a:buChar char="•"/>
                      </a:pPr>
                      <a:r>
                        <a:rPr lang="th-TH" sz="2400" b="0" dirty="0">
                          <a:latin typeface="Tahoma" pitchFamily="34" charset="0"/>
                          <a:ea typeface="Tahoma" pitchFamily="34" charset="0"/>
                          <a:cs typeface="Tahoma" pitchFamily="34" charset="0"/>
                        </a:rPr>
                        <a:t>ในกรณีใช้ชื่อรหัสต้องมั่นใจว่าผู้ที่มีส่วนเกี่ยวข้องรับรู้เรื่องของผลลัพธ์ตรงกัน</a:t>
                      </a:r>
                    </a:p>
                  </a:txBody>
                  <a:tcPr marL="91449" marR="91449"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1920142">
                <a:tc>
                  <a:txBody>
                    <a:bodyPr/>
                    <a:lstStyle/>
                    <a:p>
                      <a:pPr algn="l"/>
                      <a:r>
                        <a:rPr lang="th-TH" sz="2400" b="0" dirty="0">
                          <a:latin typeface="Tahoma" pitchFamily="34" charset="0"/>
                          <a:ea typeface="Tahoma" pitchFamily="34" charset="0"/>
                          <a:cs typeface="Tahoma" pitchFamily="34" charset="0"/>
                        </a:rPr>
                        <a:t>หลักการและเหตุผล</a:t>
                      </a:r>
                    </a:p>
                  </a:txBody>
                  <a:tcPr marL="91449" marR="91449"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342900" indent="-342900" algn="l">
                        <a:buFont typeface="Arial" pitchFamily="34" charset="0"/>
                        <a:buChar char="•"/>
                      </a:pPr>
                      <a:r>
                        <a:rPr lang="th-TH" sz="2400" b="0" dirty="0">
                          <a:latin typeface="Tahoma" pitchFamily="34" charset="0"/>
                          <a:ea typeface="Tahoma" pitchFamily="34" charset="0"/>
                          <a:cs typeface="Tahoma" pitchFamily="34" charset="0"/>
                        </a:rPr>
                        <a:t>ระบุความเป็นมาของโครงการ </a:t>
                      </a:r>
                    </a:p>
                    <a:p>
                      <a:pPr marL="342900" indent="-342900" algn="l">
                        <a:buFont typeface="Arial" pitchFamily="34" charset="0"/>
                        <a:buChar char="•"/>
                      </a:pPr>
                      <a:r>
                        <a:rPr lang="th-TH" sz="2400" b="0" dirty="0">
                          <a:latin typeface="Tahoma" pitchFamily="34" charset="0"/>
                          <a:ea typeface="Tahoma" pitchFamily="34" charset="0"/>
                          <a:cs typeface="Tahoma" pitchFamily="34" charset="0"/>
                        </a:rPr>
                        <a:t>ระบุปัญหาและสาเหตุ</a:t>
                      </a:r>
                    </a:p>
                    <a:p>
                      <a:pPr marL="342900" indent="-342900" algn="l">
                        <a:buFont typeface="Arial" pitchFamily="34" charset="0"/>
                        <a:buChar char="•"/>
                      </a:pPr>
                      <a:r>
                        <a:rPr lang="th-TH" sz="2400" b="0" dirty="0">
                          <a:latin typeface="Tahoma" pitchFamily="34" charset="0"/>
                          <a:ea typeface="Tahoma" pitchFamily="34" charset="0"/>
                          <a:cs typeface="Tahoma" pitchFamily="34" charset="0"/>
                        </a:rPr>
                        <a:t>ระบุความเสียหายถ้าไม่ดำเนินโครงการ</a:t>
                      </a:r>
                    </a:p>
                    <a:p>
                      <a:pPr marL="342900" indent="-342900" algn="l">
                        <a:buFont typeface="Arial" pitchFamily="34" charset="0"/>
                        <a:buChar char="•"/>
                      </a:pPr>
                      <a:r>
                        <a:rPr lang="th-TH" sz="2400" b="0" dirty="0">
                          <a:latin typeface="Tahoma" pitchFamily="34" charset="0"/>
                          <a:ea typeface="Tahoma" pitchFamily="34" charset="0"/>
                          <a:cs typeface="Tahoma" pitchFamily="34" charset="0"/>
                        </a:rPr>
                        <a:t>ระบุผลดีในการดำเนินโครงการ</a:t>
                      </a:r>
                    </a:p>
                    <a:p>
                      <a:pPr marL="342900" indent="-342900" algn="l">
                        <a:buFont typeface="Arial" pitchFamily="34" charset="0"/>
                        <a:buChar char="•"/>
                      </a:pPr>
                      <a:r>
                        <a:rPr lang="th-TH" sz="2400" b="0" dirty="0">
                          <a:latin typeface="Tahoma" pitchFamily="34" charset="0"/>
                          <a:ea typeface="Tahoma" pitchFamily="34" charset="0"/>
                          <a:cs typeface="Tahoma" pitchFamily="34" charset="0"/>
                        </a:rPr>
                        <a:t>ระบุผลประโยชน์ในการขับเคลื่อนกลยุทธ์</a:t>
                      </a:r>
                    </a:p>
                  </a:txBody>
                  <a:tcPr marL="91449" marR="91449" marT="45695" marB="456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10003"/>
                  </a:ext>
                </a:extLst>
              </a:tr>
            </a:tbl>
          </a:graphicData>
        </a:graphic>
      </p:graphicFrame>
      <p:sp>
        <p:nvSpPr>
          <p:cNvPr id="98324" name="Date Placeholder 1">
            <a:extLst>
              <a:ext uri="{FF2B5EF4-FFF2-40B4-BE49-F238E27FC236}">
                <a16:creationId xmlns:a16="http://schemas.microsoft.com/office/drawing/2014/main" xmlns="" id="{DFFDB1CF-B560-4C91-B31B-BA5A5F6E605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54612927-70B3-4EBA-B968-7E921375C1B6}" type="datetime1">
              <a:rPr lang="th-TH" altLang="th-TH" sz="1200" smtClean="0"/>
              <a:t>13/06/61</a:t>
            </a:fld>
            <a:endParaRPr lang="th-TH" altLang="th-TH" sz="1200" dirty="0"/>
          </a:p>
        </p:txBody>
      </p:sp>
      <p:sp>
        <p:nvSpPr>
          <p:cNvPr id="98325" name="Footer Placeholder 3">
            <a:extLst>
              <a:ext uri="{FF2B5EF4-FFF2-40B4-BE49-F238E27FC236}">
                <a16:creationId xmlns:a16="http://schemas.microsoft.com/office/drawing/2014/main" xmlns="" id="{8C303E0D-8CF5-441A-8425-80E92CED689E}"/>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D542B653-7761-48CC-9F33-0BE70E7464A1}"/>
              </a:ext>
            </a:extLst>
          </p:cNvPr>
          <p:cNvSpPr>
            <a:spLocks noGrp="1"/>
          </p:cNvSpPr>
          <p:nvPr>
            <p:ph type="sldNum" sz="quarter" idx="12"/>
          </p:nvPr>
        </p:nvSpPr>
        <p:spPr/>
        <p:txBody>
          <a:bodyPr/>
          <a:lstStyle/>
          <a:p>
            <a:fld id="{C282B086-F66A-4C26-BA61-410FF86DE88D}" type="slidenum">
              <a:rPr lang="en-US" smtClean="0"/>
              <a:t>53</a:t>
            </a:fld>
            <a:endParaRPr lang="en-US" dirty="0"/>
          </a:p>
        </p:txBody>
      </p:sp>
    </p:spTree>
    <p:extLst>
      <p:ext uri="{BB962C8B-B14F-4D97-AF65-F5344CB8AC3E}">
        <p14:creationId xmlns:p14="http://schemas.microsoft.com/office/powerpoint/2010/main" val="34094354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3">
            <a:extLst>
              <a:ext uri="{FF2B5EF4-FFF2-40B4-BE49-F238E27FC236}">
                <a16:creationId xmlns:a16="http://schemas.microsoft.com/office/drawing/2014/main" xmlns="" id="{9C95D675-1FDC-478D-ABD2-CA71B3577BA0}"/>
              </a:ext>
            </a:extLst>
          </p:cNvPr>
          <p:cNvSpPr>
            <a:spLocks noGrp="1"/>
          </p:cNvSpPr>
          <p:nvPr>
            <p:ph type="title"/>
          </p:nvPr>
        </p:nvSpPr>
        <p:spPr>
          <a:xfrm>
            <a:off x="838200" y="365125"/>
            <a:ext cx="8001000" cy="827571"/>
          </a:xfrm>
        </p:spPr>
        <p:txBody>
          <a:bodyPr>
            <a:normAutofit/>
          </a:bodyPr>
          <a:lstStyle/>
          <a:p>
            <a:r>
              <a:rPr lang="th-TH" altLang="th-TH" sz="3600" dirty="0">
                <a:latin typeface="Tahoma" panose="020B0604030504040204" pitchFamily="34" charset="0"/>
                <a:ea typeface="Tahoma" panose="020B0604030504040204" pitchFamily="34" charset="0"/>
                <a:cs typeface="Tahoma" panose="020B0604030504040204" pitchFamily="34" charset="0"/>
              </a:rPr>
              <a:t>การจัดทำเอกสารโครงการ</a:t>
            </a:r>
          </a:p>
        </p:txBody>
      </p:sp>
      <p:graphicFrame>
        <p:nvGraphicFramePr>
          <p:cNvPr id="5" name="Content Placeholder 2">
            <a:extLst>
              <a:ext uri="{FF2B5EF4-FFF2-40B4-BE49-F238E27FC236}">
                <a16:creationId xmlns:a16="http://schemas.microsoft.com/office/drawing/2014/main" xmlns="" id="{B61809D3-129A-4767-A51D-E73AB887D1A6}"/>
              </a:ext>
            </a:extLst>
          </p:cNvPr>
          <p:cNvGraphicFramePr>
            <a:graphicFrameLocks/>
          </p:cNvGraphicFramePr>
          <p:nvPr>
            <p:extLst>
              <p:ext uri="{D42A27DB-BD31-4B8C-83A1-F6EECF244321}">
                <p14:modId xmlns:p14="http://schemas.microsoft.com/office/powerpoint/2010/main" val="693990326"/>
              </p:ext>
            </p:extLst>
          </p:nvPr>
        </p:nvGraphicFramePr>
        <p:xfrm>
          <a:off x="556591" y="1484314"/>
          <a:ext cx="9860585" cy="4338986"/>
        </p:xfrm>
        <a:graphic>
          <a:graphicData uri="http://schemas.openxmlformats.org/drawingml/2006/table">
            <a:tbl>
              <a:tblPr firstRow="1" bandRow="1">
                <a:tableStyleId>{5C22544A-7EE6-4342-B048-85BDC9FD1C3A}</a:tableStyleId>
              </a:tblPr>
              <a:tblGrid>
                <a:gridCol w="3094802">
                  <a:extLst>
                    <a:ext uri="{9D8B030D-6E8A-4147-A177-3AD203B41FA5}">
                      <a16:colId xmlns:a16="http://schemas.microsoft.com/office/drawing/2014/main" xmlns="" val="20000"/>
                    </a:ext>
                  </a:extLst>
                </a:gridCol>
                <a:gridCol w="6765783">
                  <a:extLst>
                    <a:ext uri="{9D8B030D-6E8A-4147-A177-3AD203B41FA5}">
                      <a16:colId xmlns:a16="http://schemas.microsoft.com/office/drawing/2014/main" xmlns="" val="20001"/>
                    </a:ext>
                  </a:extLst>
                </a:gridCol>
              </a:tblGrid>
              <a:tr h="465978">
                <a:tc>
                  <a:txBody>
                    <a:bodyPr/>
                    <a:lstStyle/>
                    <a:p>
                      <a:pPr algn="ctr"/>
                      <a:r>
                        <a:rPr lang="th-TH" sz="2400" dirty="0">
                          <a:latin typeface="Tahoma" pitchFamily="34" charset="0"/>
                          <a:ea typeface="Tahoma" pitchFamily="34" charset="0"/>
                          <a:cs typeface="Tahoma" pitchFamily="34" charset="0"/>
                        </a:rPr>
                        <a:t>หัวข้อ</a:t>
                      </a:r>
                      <a:endParaRPr lang="th-TH" sz="2400" b="0" dirty="0">
                        <a:latin typeface="Tahoma" pitchFamily="34" charset="0"/>
                        <a:ea typeface="Tahoma" pitchFamily="34" charset="0"/>
                        <a:cs typeface="Tahoma" pitchFamily="34"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h-TH" sz="2400" dirty="0">
                          <a:latin typeface="Tahoma" pitchFamily="34" charset="0"/>
                          <a:ea typeface="Tahoma" pitchFamily="34" charset="0"/>
                          <a:cs typeface="Tahoma" pitchFamily="34" charset="0"/>
                        </a:rPr>
                        <a:t>สาระสำคัญที่ระบุในเอกสาร</a:t>
                      </a:r>
                      <a:endParaRPr lang="th-TH" sz="2400" b="0" dirty="0">
                        <a:latin typeface="Tahoma" pitchFamily="34" charset="0"/>
                        <a:ea typeface="Tahoma" pitchFamily="34" charset="0"/>
                        <a:cs typeface="Tahoma" pitchFamily="34"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61465">
                <a:tc>
                  <a:txBody>
                    <a:bodyPr/>
                    <a:lstStyle/>
                    <a:p>
                      <a:r>
                        <a:rPr lang="th-TH" sz="2400" b="0" dirty="0">
                          <a:latin typeface="Tahoma" pitchFamily="34" charset="0"/>
                          <a:ea typeface="Tahoma" pitchFamily="34" charset="0"/>
                          <a:cs typeface="Tahoma" pitchFamily="34" charset="0"/>
                        </a:rPr>
                        <a:t>วัตถุประสงค์</a:t>
                      </a: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342900" indent="-342900">
                        <a:buFont typeface="Arial" pitchFamily="34" charset="0"/>
                        <a:buChar char="•"/>
                      </a:pPr>
                      <a:r>
                        <a:rPr lang="th-TH" sz="2400" dirty="0">
                          <a:latin typeface="Tahoma" pitchFamily="34" charset="0"/>
                          <a:ea typeface="Tahoma" pitchFamily="34" charset="0"/>
                          <a:cs typeface="Tahoma" pitchFamily="34" charset="0"/>
                        </a:rPr>
                        <a:t>ระบุสภาพ</a:t>
                      </a:r>
                      <a:r>
                        <a:rPr lang="th-TH" sz="2400" baseline="0" dirty="0">
                          <a:latin typeface="Tahoma" pitchFamily="34" charset="0"/>
                          <a:ea typeface="Tahoma" pitchFamily="34" charset="0"/>
                          <a:cs typeface="Tahoma" pitchFamily="34" charset="0"/>
                        </a:rPr>
                        <a:t>หรือระดับ</a:t>
                      </a:r>
                      <a:r>
                        <a:rPr lang="th-TH" sz="2400" dirty="0">
                          <a:latin typeface="Tahoma" pitchFamily="34" charset="0"/>
                          <a:ea typeface="Tahoma" pitchFamily="34" charset="0"/>
                          <a:cs typeface="Tahoma" pitchFamily="34" charset="0"/>
                        </a:rPr>
                        <a:t>ของผลลัพธ์ที่จะเกิดขึ้นหลังจากโครงการแล้วเสร็จ </a:t>
                      </a:r>
                    </a:p>
                    <a:p>
                      <a:pPr marL="342900" indent="-342900">
                        <a:buFont typeface="Arial" pitchFamily="34" charset="0"/>
                        <a:buChar char="•"/>
                      </a:pPr>
                      <a:r>
                        <a:rPr lang="th-TH" sz="2400" dirty="0">
                          <a:latin typeface="Tahoma" pitchFamily="34" charset="0"/>
                          <a:ea typeface="Tahoma" pitchFamily="34" charset="0"/>
                          <a:cs typeface="Tahoma" pitchFamily="34" charset="0"/>
                        </a:rPr>
                        <a:t>ระบุตัวชี้วัดที่แสดงถึงค่าเป้าหมายด้านเวลา ปริมาณ คุณภาพ หรือคุณลักษณะเฉพาะเชิงเทคนิคที่สำคัญ</a:t>
                      </a:r>
                    </a:p>
                    <a:p>
                      <a:pPr marL="342900" indent="-342900">
                        <a:buFont typeface="Arial" pitchFamily="34" charset="0"/>
                        <a:buChar char="•"/>
                      </a:pPr>
                      <a:r>
                        <a:rPr lang="th-TH" sz="2400" dirty="0">
                          <a:latin typeface="Tahoma" pitchFamily="34" charset="0"/>
                          <a:ea typeface="Tahoma" pitchFamily="34" charset="0"/>
                          <a:cs typeface="Tahoma" pitchFamily="34" charset="0"/>
                        </a:rPr>
                        <a:t>ผลลัพธ์จะเป็นประโยชน์ต่อการแก้ปัญหาหรือตอบสนองความต้องการของผู้รับบริการเป้าหมาย</a:t>
                      </a:r>
                      <a:endParaRPr lang="th-TH" sz="2400" b="0" dirty="0">
                        <a:latin typeface="Tahoma" pitchFamily="34" charset="0"/>
                        <a:ea typeface="Tahoma" pitchFamily="34" charset="0"/>
                        <a:cs typeface="Tahoma" pitchFamily="34"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r h="1211543">
                <a:tc>
                  <a:txBody>
                    <a:bodyPr/>
                    <a:lstStyle/>
                    <a:p>
                      <a:r>
                        <a:rPr lang="th-TH" sz="2400" b="0" dirty="0">
                          <a:latin typeface="Tahoma" pitchFamily="34" charset="0"/>
                          <a:ea typeface="Tahoma" pitchFamily="34" charset="0"/>
                          <a:cs typeface="Tahoma" pitchFamily="34" charset="0"/>
                        </a:rPr>
                        <a:t>ผลผลิตหรือผลงาน</a:t>
                      </a: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itchFamily="34" charset="0"/>
                        <a:buChar char="•"/>
                      </a:pPr>
                      <a:r>
                        <a:rPr lang="th-TH" sz="2400" b="0" dirty="0">
                          <a:latin typeface="Tahoma" pitchFamily="34" charset="0"/>
                          <a:ea typeface="Tahoma" pitchFamily="34" charset="0"/>
                          <a:cs typeface="Tahoma" pitchFamily="34" charset="0"/>
                        </a:rPr>
                        <a:t>ระบุผลงานหรือวิธีการ</a:t>
                      </a:r>
                      <a:r>
                        <a:rPr lang="th-TH" sz="2400" b="0" baseline="0" dirty="0">
                          <a:latin typeface="Tahoma" pitchFamily="34" charset="0"/>
                          <a:ea typeface="Tahoma" pitchFamily="34" charset="0"/>
                          <a:cs typeface="Tahoma" pitchFamily="34" charset="0"/>
                        </a:rPr>
                        <a:t>ที่จะต้องดำเนินการ</a:t>
                      </a:r>
                    </a:p>
                    <a:p>
                      <a:pPr marL="342900" indent="-342900">
                        <a:buFont typeface="Arial" pitchFamily="34" charset="0"/>
                        <a:buChar char="•"/>
                      </a:pPr>
                      <a:r>
                        <a:rPr lang="th-TH" sz="2400" b="0" baseline="0" dirty="0">
                          <a:latin typeface="Tahoma" pitchFamily="34" charset="0"/>
                          <a:ea typeface="Tahoma" pitchFamily="34" charset="0"/>
                          <a:cs typeface="Tahoma" pitchFamily="34" charset="0"/>
                        </a:rPr>
                        <a:t>ระบุตัวชี้วัดผลงาน ด้านเวลา ปริมาณ คุณภาพ ที่ชัดเจนกับสามารถวัดได้</a:t>
                      </a:r>
                      <a:endParaRPr lang="th-TH" sz="2400" b="0" dirty="0">
                        <a:latin typeface="Tahoma" pitchFamily="34" charset="0"/>
                        <a:ea typeface="Tahoma" pitchFamily="34" charset="0"/>
                        <a:cs typeface="Tahoma" pitchFamily="34" charset="0"/>
                      </a:endParaRPr>
                    </a:p>
                  </a:txBody>
                  <a:tcPr marL="91449" marR="91449"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99345" name="Date Placeholder 1">
            <a:extLst>
              <a:ext uri="{FF2B5EF4-FFF2-40B4-BE49-F238E27FC236}">
                <a16:creationId xmlns:a16="http://schemas.microsoft.com/office/drawing/2014/main" xmlns="" id="{FCBBAB83-6407-41AE-BC8E-74CF7B16BD7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DBFDD448-CB61-4C75-85C8-9A7121ED924A}" type="datetime1">
              <a:rPr lang="th-TH" altLang="th-TH" sz="1200" smtClean="0"/>
              <a:t>13/06/61</a:t>
            </a:fld>
            <a:endParaRPr lang="th-TH" altLang="th-TH" sz="1200" dirty="0"/>
          </a:p>
        </p:txBody>
      </p:sp>
      <p:sp>
        <p:nvSpPr>
          <p:cNvPr id="99346" name="Footer Placeholder 2">
            <a:extLst>
              <a:ext uri="{FF2B5EF4-FFF2-40B4-BE49-F238E27FC236}">
                <a16:creationId xmlns:a16="http://schemas.microsoft.com/office/drawing/2014/main" xmlns="" id="{D3E923F9-2648-4F1F-B716-77A5C6AAFF2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47AC2DB6-3BEE-450D-9D5E-63424578D9A5}"/>
              </a:ext>
            </a:extLst>
          </p:cNvPr>
          <p:cNvSpPr>
            <a:spLocks noGrp="1"/>
          </p:cNvSpPr>
          <p:nvPr>
            <p:ph type="sldNum" sz="quarter" idx="12"/>
          </p:nvPr>
        </p:nvSpPr>
        <p:spPr/>
        <p:txBody>
          <a:bodyPr/>
          <a:lstStyle/>
          <a:p>
            <a:fld id="{C282B086-F66A-4C26-BA61-410FF86DE88D}" type="slidenum">
              <a:rPr lang="en-US" smtClean="0"/>
              <a:t>54</a:t>
            </a:fld>
            <a:endParaRPr lang="en-US" dirty="0"/>
          </a:p>
        </p:txBody>
      </p:sp>
    </p:spTree>
    <p:extLst>
      <p:ext uri="{BB962C8B-B14F-4D97-AF65-F5344CB8AC3E}">
        <p14:creationId xmlns:p14="http://schemas.microsoft.com/office/powerpoint/2010/main" val="9258462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xmlns="" id="{A68291E4-7A33-408C-B3B1-14B0A950CE99}"/>
              </a:ext>
            </a:extLst>
          </p:cNvPr>
          <p:cNvSpPr>
            <a:spLocks noGrp="1"/>
          </p:cNvSpPr>
          <p:nvPr>
            <p:ph type="title"/>
          </p:nvPr>
        </p:nvSpPr>
        <p:spPr>
          <a:xfrm>
            <a:off x="838200" y="365125"/>
            <a:ext cx="8690113" cy="968345"/>
          </a:xfrm>
        </p:spPr>
        <p:txBody>
          <a:bodyPr>
            <a:normAutofit/>
          </a:bodyPr>
          <a:lstStyle/>
          <a:p>
            <a:r>
              <a:rPr lang="th-TH" altLang="th-TH" sz="3600" dirty="0">
                <a:latin typeface="Tahoma" panose="020B0604030504040204" pitchFamily="34" charset="0"/>
                <a:ea typeface="Tahoma" panose="020B0604030504040204" pitchFamily="34" charset="0"/>
                <a:cs typeface="Tahoma" panose="020B0604030504040204" pitchFamily="34" charset="0"/>
              </a:rPr>
              <a:t>การจัดทำเอกสารโครงการ</a:t>
            </a:r>
          </a:p>
        </p:txBody>
      </p:sp>
      <p:graphicFrame>
        <p:nvGraphicFramePr>
          <p:cNvPr id="3" name="Content Placeholder 2">
            <a:extLst>
              <a:ext uri="{FF2B5EF4-FFF2-40B4-BE49-F238E27FC236}">
                <a16:creationId xmlns:a16="http://schemas.microsoft.com/office/drawing/2014/main" xmlns="" id="{2DE77D3A-A597-4129-8DF7-328EC56FB3DF}"/>
              </a:ext>
            </a:extLst>
          </p:cNvPr>
          <p:cNvGraphicFramePr>
            <a:graphicFrameLocks/>
          </p:cNvGraphicFramePr>
          <p:nvPr>
            <p:extLst>
              <p:ext uri="{D42A27DB-BD31-4B8C-83A1-F6EECF244321}">
                <p14:modId xmlns:p14="http://schemas.microsoft.com/office/powerpoint/2010/main" val="575107086"/>
              </p:ext>
            </p:extLst>
          </p:nvPr>
        </p:nvGraphicFramePr>
        <p:xfrm>
          <a:off x="963561" y="1333470"/>
          <a:ext cx="10488454" cy="4604490"/>
        </p:xfrm>
        <a:graphic>
          <a:graphicData uri="http://schemas.openxmlformats.org/drawingml/2006/table">
            <a:tbl>
              <a:tblPr firstRow="1" bandRow="1">
                <a:tableStyleId>{5C22544A-7EE6-4342-B048-85BDC9FD1C3A}</a:tableStyleId>
              </a:tblPr>
              <a:tblGrid>
                <a:gridCol w="2773806">
                  <a:extLst>
                    <a:ext uri="{9D8B030D-6E8A-4147-A177-3AD203B41FA5}">
                      <a16:colId xmlns:a16="http://schemas.microsoft.com/office/drawing/2014/main" xmlns="" val="20000"/>
                    </a:ext>
                  </a:extLst>
                </a:gridCol>
                <a:gridCol w="7714648">
                  <a:extLst>
                    <a:ext uri="{9D8B030D-6E8A-4147-A177-3AD203B41FA5}">
                      <a16:colId xmlns:a16="http://schemas.microsoft.com/office/drawing/2014/main" xmlns="" val="20001"/>
                    </a:ext>
                  </a:extLst>
                </a:gridCol>
              </a:tblGrid>
              <a:tr h="436823">
                <a:tc>
                  <a:txBody>
                    <a:bodyPr/>
                    <a:lstStyle/>
                    <a:p>
                      <a:pPr algn="ctr"/>
                      <a:r>
                        <a:rPr lang="th-TH" sz="2400" dirty="0">
                          <a:latin typeface="Tahoma" pitchFamily="34" charset="0"/>
                          <a:ea typeface="Tahoma" pitchFamily="34" charset="0"/>
                          <a:cs typeface="Tahoma" pitchFamily="34" charset="0"/>
                        </a:rPr>
                        <a:t>หัวข้อ</a:t>
                      </a:r>
                      <a:endParaRPr lang="th-TH" sz="2400" b="0" dirty="0">
                        <a:latin typeface="Tahoma" pitchFamily="34" charset="0"/>
                        <a:ea typeface="Tahoma" pitchFamily="34" charset="0"/>
                        <a:cs typeface="Tahoma" pitchFamily="34" charset="0"/>
                      </a:endParaRP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h-TH" sz="2400" dirty="0">
                          <a:latin typeface="Tahoma" pitchFamily="34" charset="0"/>
                          <a:ea typeface="Tahoma" pitchFamily="34" charset="0"/>
                          <a:cs typeface="Tahoma" pitchFamily="34" charset="0"/>
                        </a:rPr>
                        <a:t>สาระสำคัญที่ระบุในเอกสาร</a:t>
                      </a:r>
                      <a:endParaRPr lang="th-TH" sz="2400" b="0" dirty="0">
                        <a:latin typeface="Tahoma" pitchFamily="34" charset="0"/>
                        <a:ea typeface="Tahoma" pitchFamily="34" charset="0"/>
                        <a:cs typeface="Tahoma" pitchFamily="34" charset="0"/>
                      </a:endParaRP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86279">
                <a:tc>
                  <a:txBody>
                    <a:bodyPr/>
                    <a:lstStyle/>
                    <a:p>
                      <a:r>
                        <a:rPr lang="th-TH" sz="2400" b="0" dirty="0">
                          <a:latin typeface="Tahoma" pitchFamily="34" charset="0"/>
                          <a:ea typeface="Tahoma" pitchFamily="34" charset="0"/>
                          <a:cs typeface="Tahoma" pitchFamily="34" charset="0"/>
                        </a:rPr>
                        <a:t>ผู้รับผิดชอบโครงการ</a:t>
                      </a: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342900" indent="-342900">
                        <a:buFont typeface="Arial" pitchFamily="34" charset="0"/>
                        <a:buChar char="•"/>
                      </a:pPr>
                      <a:r>
                        <a:rPr lang="th-TH" sz="2400" b="0" dirty="0">
                          <a:latin typeface="Tahoma" pitchFamily="34" charset="0"/>
                          <a:ea typeface="Tahoma" pitchFamily="34" charset="0"/>
                          <a:cs typeface="Tahoma" pitchFamily="34" charset="0"/>
                        </a:rPr>
                        <a:t>ระบุหน่วยงานหรือบุคคลที่เป็นผู้รับผิดชอบหลัก</a:t>
                      </a:r>
                    </a:p>
                    <a:p>
                      <a:pPr marL="342900" marR="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th-TH" sz="2400" b="0" dirty="0">
                          <a:latin typeface="Tahoma" pitchFamily="34" charset="0"/>
                          <a:ea typeface="Tahoma" pitchFamily="34" charset="0"/>
                          <a:cs typeface="Tahoma" pitchFamily="34" charset="0"/>
                        </a:rPr>
                        <a:t>ระบุหน่วยงานหรือบุคคลที่เป็นผู้รับผิดชอบร่วม</a:t>
                      </a: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10001"/>
                  </a:ext>
                </a:extLst>
              </a:tr>
              <a:tr h="786279">
                <a:tc>
                  <a:txBody>
                    <a:bodyPr/>
                    <a:lstStyle/>
                    <a:p>
                      <a:r>
                        <a:rPr lang="th-TH" sz="2400" b="0" dirty="0">
                          <a:latin typeface="Tahoma" pitchFamily="34" charset="0"/>
                          <a:ea typeface="Tahoma" pitchFamily="34" charset="0"/>
                          <a:cs typeface="Tahoma" pitchFamily="34" charset="0"/>
                        </a:rPr>
                        <a:t>หน่วยงานประเมินผล</a:t>
                      </a: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itchFamily="34" charset="0"/>
                        <a:buChar char="•"/>
                      </a:pPr>
                      <a:r>
                        <a:rPr lang="th-TH" sz="2400" b="0" dirty="0">
                          <a:latin typeface="Tahoma" pitchFamily="34" charset="0"/>
                          <a:ea typeface="Tahoma" pitchFamily="34" charset="0"/>
                          <a:cs typeface="Tahoma" pitchFamily="34" charset="0"/>
                        </a:rPr>
                        <a:t>ระบุหน่วยงานหรือบุคคลที่เป็นผู้รับผิดชอบในการประเมินผล</a:t>
                      </a: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786279">
                <a:tc>
                  <a:txBody>
                    <a:bodyPr/>
                    <a:lstStyle/>
                    <a:p>
                      <a:r>
                        <a:rPr lang="th-TH" sz="2400" b="0" dirty="0">
                          <a:latin typeface="Tahoma" pitchFamily="34" charset="0"/>
                          <a:ea typeface="Tahoma" pitchFamily="34" charset="0"/>
                          <a:cs typeface="Tahoma" pitchFamily="34" charset="0"/>
                        </a:rPr>
                        <a:t>แนวทางการประเมินผล</a:t>
                      </a: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342900" indent="-342900">
                        <a:buFont typeface="Arial" pitchFamily="34" charset="0"/>
                        <a:buChar char="•"/>
                      </a:pPr>
                      <a:r>
                        <a:rPr lang="th-TH" sz="2400" b="0" dirty="0">
                          <a:latin typeface="Tahoma" pitchFamily="34" charset="0"/>
                          <a:ea typeface="Tahoma" pitchFamily="34" charset="0"/>
                          <a:cs typeface="Tahoma" pitchFamily="34" charset="0"/>
                        </a:rPr>
                        <a:t>ระบุแนวทางการประเมินผลระดับผลลัพธ์</a:t>
                      </a:r>
                      <a:r>
                        <a:rPr lang="th-TH" sz="2400" b="0" baseline="0" dirty="0">
                          <a:latin typeface="Tahoma" pitchFamily="34" charset="0"/>
                          <a:ea typeface="Tahoma" pitchFamily="34" charset="0"/>
                          <a:cs typeface="Tahoma" pitchFamily="34" charset="0"/>
                        </a:rPr>
                        <a:t> ผลผลิต กิจกรรม </a:t>
                      </a:r>
                      <a:endParaRPr lang="th-TH" sz="2400" b="0" dirty="0">
                        <a:latin typeface="Tahoma" pitchFamily="34" charset="0"/>
                        <a:ea typeface="Tahoma" pitchFamily="34" charset="0"/>
                        <a:cs typeface="Tahoma" pitchFamily="34" charset="0"/>
                      </a:endParaRP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xmlns="" val="10003"/>
                  </a:ext>
                </a:extLst>
              </a:tr>
              <a:tr h="1715079">
                <a:tc>
                  <a:txBody>
                    <a:bodyPr/>
                    <a:lstStyle/>
                    <a:p>
                      <a:r>
                        <a:rPr lang="th-TH" sz="2400" b="0" dirty="0">
                          <a:latin typeface="Tahoma" pitchFamily="34" charset="0"/>
                          <a:ea typeface="Tahoma" pitchFamily="34" charset="0"/>
                          <a:cs typeface="Tahoma" pitchFamily="34" charset="0"/>
                        </a:rPr>
                        <a:t>ผลประโยชน์ที่ได้รับ</a:t>
                      </a: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itchFamily="34" charset="0"/>
                        <a:buChar char="•"/>
                      </a:pPr>
                      <a:r>
                        <a:rPr lang="th-TH" sz="2400" b="0" dirty="0">
                          <a:latin typeface="Tahoma" pitchFamily="34" charset="0"/>
                          <a:ea typeface="Tahoma" pitchFamily="34" charset="0"/>
                          <a:cs typeface="Tahoma" pitchFamily="34" charset="0"/>
                        </a:rPr>
                        <a:t>ระบุผลที่เกิดขึ้นหลังจากโครงการบรรลุผลลัพธ์หรือวัตถุประสงค์แล้วทั้งในเชิงปริมาณและคุณภาพ</a:t>
                      </a:r>
                    </a:p>
                    <a:p>
                      <a:pPr marL="342900" indent="-342900">
                        <a:buFont typeface="Arial" pitchFamily="34" charset="0"/>
                        <a:buChar char="•"/>
                      </a:pPr>
                      <a:r>
                        <a:rPr lang="th-TH" sz="2400" b="0" dirty="0">
                          <a:latin typeface="Tahoma" pitchFamily="34" charset="0"/>
                          <a:ea typeface="Tahoma" pitchFamily="34" charset="0"/>
                          <a:cs typeface="Tahoma" pitchFamily="34" charset="0"/>
                        </a:rPr>
                        <a:t>ระบุผลกระทบที่จะเป็นประโยชน์ต่อการแก้ปัญหาและตอบสนองความต้องการ</a:t>
                      </a:r>
                    </a:p>
                  </a:txBody>
                  <a:tcPr marL="91449" marR="91449"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01399" name="Date Placeholder 1">
            <a:extLst>
              <a:ext uri="{FF2B5EF4-FFF2-40B4-BE49-F238E27FC236}">
                <a16:creationId xmlns:a16="http://schemas.microsoft.com/office/drawing/2014/main" xmlns="" id="{CA9E6770-C973-4A03-8818-0580C997F38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919D5002-1CDF-4B37-81C3-42E7BCF96B36}" type="datetime1">
              <a:rPr lang="th-TH" altLang="th-TH" sz="1200" smtClean="0"/>
              <a:t>13/06/61</a:t>
            </a:fld>
            <a:endParaRPr lang="th-TH" altLang="th-TH" sz="1200" dirty="0"/>
          </a:p>
        </p:txBody>
      </p:sp>
      <p:sp>
        <p:nvSpPr>
          <p:cNvPr id="101400" name="Footer Placeholder 3">
            <a:extLst>
              <a:ext uri="{FF2B5EF4-FFF2-40B4-BE49-F238E27FC236}">
                <a16:creationId xmlns:a16="http://schemas.microsoft.com/office/drawing/2014/main" xmlns="" id="{E5FFF2F0-780B-4341-A46C-59876CFE1C9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sp>
        <p:nvSpPr>
          <p:cNvPr id="2" name="Slide Number Placeholder 1">
            <a:extLst>
              <a:ext uri="{FF2B5EF4-FFF2-40B4-BE49-F238E27FC236}">
                <a16:creationId xmlns:a16="http://schemas.microsoft.com/office/drawing/2014/main" xmlns="" id="{DB339CDA-F62E-4680-AEEF-8834C4C17009}"/>
              </a:ext>
            </a:extLst>
          </p:cNvPr>
          <p:cNvSpPr>
            <a:spLocks noGrp="1"/>
          </p:cNvSpPr>
          <p:nvPr>
            <p:ph type="sldNum" sz="quarter" idx="12"/>
          </p:nvPr>
        </p:nvSpPr>
        <p:spPr/>
        <p:txBody>
          <a:bodyPr/>
          <a:lstStyle/>
          <a:p>
            <a:fld id="{C282B086-F66A-4C26-BA61-410FF86DE88D}" type="slidenum">
              <a:rPr lang="en-US" smtClean="0"/>
              <a:t>55</a:t>
            </a:fld>
            <a:endParaRPr lang="en-US" dirty="0"/>
          </a:p>
        </p:txBody>
      </p:sp>
    </p:spTree>
    <p:extLst>
      <p:ext uri="{BB962C8B-B14F-4D97-AF65-F5344CB8AC3E}">
        <p14:creationId xmlns:p14="http://schemas.microsoft.com/office/powerpoint/2010/main" val="1956073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Date Placeholder 1">
            <a:extLst>
              <a:ext uri="{FF2B5EF4-FFF2-40B4-BE49-F238E27FC236}">
                <a16:creationId xmlns:a16="http://schemas.microsoft.com/office/drawing/2014/main" xmlns="" id="{5F4830F7-9916-419B-96F5-0D826E22BC33}"/>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C1CFC478-949F-422D-A809-F1DCA6A1EAE4}" type="datetime1">
              <a:rPr lang="th-TH" altLang="th-TH" sz="1200" smtClean="0"/>
              <a:t>13/06/61</a:t>
            </a:fld>
            <a:endParaRPr lang="th-TH" altLang="th-TH" sz="1200" dirty="0"/>
          </a:p>
        </p:txBody>
      </p:sp>
      <p:sp>
        <p:nvSpPr>
          <p:cNvPr id="119812" name="Footer Placeholder 2">
            <a:extLst>
              <a:ext uri="{FF2B5EF4-FFF2-40B4-BE49-F238E27FC236}">
                <a16:creationId xmlns:a16="http://schemas.microsoft.com/office/drawing/2014/main" xmlns="" id="{3468390C-211E-4C4B-BBD4-6B58CC7FB308}"/>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6" name="Title 1">
            <a:extLst>
              <a:ext uri="{FF2B5EF4-FFF2-40B4-BE49-F238E27FC236}">
                <a16:creationId xmlns:a16="http://schemas.microsoft.com/office/drawing/2014/main" xmlns="" id="{D0FCEDFB-7336-4802-BA13-7396468E6CA9}"/>
              </a:ext>
            </a:extLst>
          </p:cNvPr>
          <p:cNvSpPr txBox="1">
            <a:spLocks/>
          </p:cNvSpPr>
          <p:nvPr/>
        </p:nvSpPr>
        <p:spPr>
          <a:xfrm>
            <a:off x="1501878" y="2395486"/>
            <a:ext cx="10213257" cy="132556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ส่วนที่ห้า</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
            </a:r>
            <a:b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ก</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า</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ร</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ว</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า</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ง</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ร</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ะ</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บ</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ก</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า</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ร</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จ</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ด</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ก</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า</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ร</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โ</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ค</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ร</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ง</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ก</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า</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ร</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แ</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ล</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ะ</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ปัจจัยสำคัญที่มีผลต่อ</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ค</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ว</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า</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ม</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ส</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ำ</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เ</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ร</a:t>
            </a: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th-TH" sz="3200" dirty="0">
                <a:solidFill>
                  <a:srgbClr val="C00000"/>
                </a:solidFill>
                <a:latin typeface="Tahoma" panose="020B0604030504040204" pitchFamily="34" charset="0"/>
                <a:ea typeface="Tahoma" panose="020B0604030504040204" pitchFamily="34" charset="0"/>
                <a:cs typeface="Tahoma" panose="020B0604030504040204" pitchFamily="34" charset="0"/>
              </a:rPr>
              <a:t>จสำเร็จ</a:t>
            </a:r>
            <a:endPar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xmlns="" id="{C8FEFC9F-9D74-4003-8355-47587919DD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097676"/>
            <a:ext cx="12192000" cy="1924835"/>
          </a:xfrm>
          <a:prstGeom prst="rect">
            <a:avLst/>
          </a:prstGeom>
        </p:spPr>
      </p:pic>
      <p:sp>
        <p:nvSpPr>
          <p:cNvPr id="2" name="Slide Number Placeholder 1">
            <a:extLst>
              <a:ext uri="{FF2B5EF4-FFF2-40B4-BE49-F238E27FC236}">
                <a16:creationId xmlns:a16="http://schemas.microsoft.com/office/drawing/2014/main" xmlns="" id="{F4B64172-619C-4F1A-B0E7-60AA0FC4AAC5}"/>
              </a:ext>
            </a:extLst>
          </p:cNvPr>
          <p:cNvSpPr>
            <a:spLocks noGrp="1"/>
          </p:cNvSpPr>
          <p:nvPr>
            <p:ph type="sldNum" sz="quarter" idx="12"/>
          </p:nvPr>
        </p:nvSpPr>
        <p:spPr/>
        <p:txBody>
          <a:bodyPr/>
          <a:lstStyle/>
          <a:p>
            <a:fld id="{C282B086-F66A-4C26-BA61-410FF86DE88D}" type="slidenum">
              <a:rPr lang="en-US" smtClean="0"/>
              <a:t>56</a:t>
            </a:fld>
            <a:endParaRPr lang="en-US" dirty="0"/>
          </a:p>
        </p:txBody>
      </p:sp>
    </p:spTree>
    <p:extLst>
      <p:ext uri="{BB962C8B-B14F-4D97-AF65-F5344CB8AC3E}">
        <p14:creationId xmlns:p14="http://schemas.microsoft.com/office/powerpoint/2010/main" val="2948211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81200" y="299700"/>
            <a:ext cx="5791200" cy="990600"/>
          </a:xfrm>
        </p:spPr>
        <p:txBody>
          <a:bodyPr>
            <a:noAutofit/>
          </a:bodyPr>
          <a:lstStyle/>
          <a:p>
            <a:pPr eaLnBrk="1" hangingPunct="1">
              <a:lnSpc>
                <a:spcPct val="110000"/>
              </a:lnSpc>
            </a:pP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การวางระบบการจัดการโครงการ               </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(Project Management System)</a:t>
            </a:r>
            <a:endPar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152579" name="Rectangle 3" descr="40%"/>
          <p:cNvSpPr>
            <a:spLocks noGrp="1" noChangeArrowheads="1"/>
          </p:cNvSpPr>
          <p:nvPr>
            <p:ph idx="1"/>
          </p:nvPr>
        </p:nvSpPr>
        <p:spPr>
          <a:xfrm>
            <a:off x="1173125" y="1515139"/>
            <a:ext cx="9618922" cy="4408488"/>
          </a:xfrm>
        </p:spPr>
        <p:txBody>
          <a:bodyPr/>
          <a:lstStyle/>
          <a:p>
            <a:pPr eaLnBrk="1" hangingPunct="1">
              <a:spcBef>
                <a:spcPct val="0"/>
              </a:spcBef>
              <a:buClr>
                <a:srgbClr val="990000"/>
              </a:buClr>
              <a:buFont typeface="Wingdings" pitchFamily="2" charset="2"/>
              <a:buChar char="q"/>
            </a:pPr>
            <a:r>
              <a:rPr lang="th-TH" dirty="0">
                <a:latin typeface="Tahoma" pitchFamily="34" charset="0"/>
                <a:cs typeface="Tahoma" pitchFamily="34" charset="0"/>
              </a:rPr>
              <a:t>หลังจากได้รับอนุมัติ</a:t>
            </a:r>
            <a:r>
              <a:rPr lang="en-US" dirty="0">
                <a:latin typeface="Tahoma" pitchFamily="34" charset="0"/>
                <a:cs typeface="Tahoma" pitchFamily="34" charset="0"/>
              </a:rPr>
              <a:t>จากผู้บริหาร</a:t>
            </a:r>
            <a:r>
              <a:rPr lang="th-TH" dirty="0">
                <a:latin typeface="Tahoma" pitchFamily="34" charset="0"/>
                <a:cs typeface="Tahoma" pitchFamily="34" charset="0"/>
              </a:rPr>
              <a:t>ให้ดำเนินงานโครงการ ผู้จัดการโครงการจะมีบทบาทสำคัญในการจัดวางระบบการจัดการโครงการ ให้สอดคล้องกับแผนโครงการ</a:t>
            </a:r>
          </a:p>
          <a:p>
            <a:pPr eaLnBrk="1" hangingPunct="1">
              <a:spcBef>
                <a:spcPct val="0"/>
              </a:spcBef>
              <a:buClr>
                <a:srgbClr val="990000"/>
              </a:buClr>
              <a:buFont typeface="Wingdings" pitchFamily="2" charset="2"/>
              <a:buChar char="q"/>
            </a:pPr>
            <a:r>
              <a:rPr lang="th-TH" dirty="0">
                <a:latin typeface="Tahoma" pitchFamily="34" charset="0"/>
                <a:cs typeface="Tahoma" pitchFamily="34" charset="0"/>
              </a:rPr>
              <a:t>ระบบการจัดการโครงการจะเป็นประโยชน์ต่อการจัดเตรียมความพร้อมด้าน</a:t>
            </a:r>
            <a:r>
              <a:rPr lang="en-US" dirty="0">
                <a:latin typeface="Tahoma" pitchFamily="34" charset="0"/>
                <a:cs typeface="Tahoma" pitchFamily="34" charset="0"/>
              </a:rPr>
              <a:t>ต่าง ๆ คือ</a:t>
            </a:r>
          </a:p>
          <a:p>
            <a:pPr eaLnBrk="1" hangingPunct="1">
              <a:spcBef>
                <a:spcPct val="0"/>
              </a:spcBef>
              <a:buClr>
                <a:srgbClr val="990000"/>
              </a:buClr>
              <a:buFont typeface="Wingdings" panose="05000000000000000000" pitchFamily="2" charset="2"/>
              <a:buChar char="Ø"/>
            </a:pPr>
            <a:r>
              <a:rPr lang="th-TH" dirty="0">
                <a:latin typeface="Tahoma" pitchFamily="34" charset="0"/>
                <a:cs typeface="Tahoma" pitchFamily="34" charset="0"/>
              </a:rPr>
              <a:t> แผนงานหรือรายการกิจกรรม</a:t>
            </a:r>
            <a:r>
              <a:rPr lang="en-US" dirty="0">
                <a:latin typeface="Tahoma" pitchFamily="34" charset="0"/>
                <a:cs typeface="Tahoma" pitchFamily="34" charset="0"/>
              </a:rPr>
              <a:t>และเวลาที่จะใช้</a:t>
            </a:r>
            <a:r>
              <a:rPr lang="th-TH" dirty="0">
                <a:latin typeface="Tahoma" pitchFamily="34" charset="0"/>
                <a:cs typeface="Tahoma" pitchFamily="34" charset="0"/>
              </a:rPr>
              <a:t> </a:t>
            </a:r>
            <a:r>
              <a:rPr lang="en-US" dirty="0">
                <a:latin typeface="Tahoma" pitchFamily="34" charset="0"/>
                <a:cs typeface="Tahoma" pitchFamily="34" charset="0"/>
              </a:rPr>
              <a:t>โดยจัดแบ่งเป็นงวดงาน</a:t>
            </a:r>
          </a:p>
          <a:p>
            <a:pPr eaLnBrk="1" hangingPunct="1">
              <a:spcBef>
                <a:spcPct val="0"/>
              </a:spcBef>
              <a:buClr>
                <a:srgbClr val="990000"/>
              </a:buClr>
              <a:buFont typeface="Wingdings" panose="05000000000000000000" pitchFamily="2" charset="2"/>
              <a:buChar char="Ø"/>
            </a:pPr>
            <a:r>
              <a:rPr lang="en-US" dirty="0">
                <a:latin typeface="Tahoma" pitchFamily="34" charset="0"/>
                <a:cs typeface="Tahoma" pitchFamily="34" charset="0"/>
              </a:rPr>
              <a:t> </a:t>
            </a:r>
            <a:r>
              <a:rPr lang="th-TH" dirty="0">
                <a:latin typeface="Tahoma" pitchFamily="34" charset="0"/>
                <a:cs typeface="Tahoma" pitchFamily="34" charset="0"/>
              </a:rPr>
              <a:t>แผนเงินหรือรายการงบประมาณ</a:t>
            </a:r>
            <a:r>
              <a:rPr lang="en-US" dirty="0">
                <a:latin typeface="Tahoma" pitchFamily="34" charset="0"/>
                <a:cs typeface="Tahoma" pitchFamily="34" charset="0"/>
              </a:rPr>
              <a:t>ในแต่ละงวดงาน หรืออาจจะเรียกว่างวดเงิน</a:t>
            </a:r>
          </a:p>
          <a:p>
            <a:pPr eaLnBrk="1" hangingPunct="1">
              <a:spcBef>
                <a:spcPct val="0"/>
              </a:spcBef>
              <a:buClr>
                <a:srgbClr val="990000"/>
              </a:buClr>
              <a:buFont typeface="Wingdings" panose="05000000000000000000" pitchFamily="2" charset="2"/>
              <a:buChar char="Ø"/>
            </a:pPr>
            <a:r>
              <a:rPr lang="en-US" dirty="0">
                <a:latin typeface="Tahoma" pitchFamily="34" charset="0"/>
                <a:cs typeface="Tahoma" pitchFamily="34" charset="0"/>
              </a:rPr>
              <a:t> </a:t>
            </a:r>
            <a:r>
              <a:rPr lang="th-TH" dirty="0">
                <a:latin typeface="Tahoma" pitchFamily="34" charset="0"/>
                <a:cs typeface="Tahoma" pitchFamily="34" charset="0"/>
              </a:rPr>
              <a:t>แผนกำลังคน</a:t>
            </a:r>
            <a:r>
              <a:rPr lang="en-US" dirty="0">
                <a:latin typeface="Tahoma" pitchFamily="34" charset="0"/>
                <a:cs typeface="Tahoma" pitchFamily="34" charset="0"/>
              </a:rPr>
              <a:t>ที่ต้องการในแต่ต่ละงวดงาน</a:t>
            </a:r>
            <a:endParaRPr lang="th-TH" dirty="0">
              <a:latin typeface="Tahoma" pitchFamily="34" charset="0"/>
              <a:cs typeface="Tahoma" pitchFamily="34" charset="0"/>
            </a:endParaRPr>
          </a:p>
        </p:txBody>
      </p:sp>
      <p:sp>
        <p:nvSpPr>
          <p:cNvPr id="3" name="Date Placeholder 2"/>
          <p:cNvSpPr>
            <a:spLocks noGrp="1"/>
          </p:cNvSpPr>
          <p:nvPr>
            <p:ph type="dt" sz="half" idx="10"/>
          </p:nvPr>
        </p:nvSpPr>
        <p:spPr/>
        <p:txBody>
          <a:bodyPr/>
          <a:lstStyle/>
          <a:p>
            <a:pPr>
              <a:defRPr/>
            </a:pPr>
            <a:fld id="{6FF3F590-73AB-4BAC-AA42-13CE9931B139}"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57</a:t>
            </a:fld>
            <a:endParaRPr lang="en-US" dirty="0"/>
          </a:p>
        </p:txBody>
      </p:sp>
    </p:spTree>
    <p:extLst>
      <p:ext uri="{BB962C8B-B14F-4D97-AF65-F5344CB8AC3E}">
        <p14:creationId xmlns:p14="http://schemas.microsoft.com/office/powerpoint/2010/main" val="1152726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2578"/>
                                        </p:tgtEl>
                                        <p:attrNameLst>
                                          <p:attrName>style.visibility</p:attrName>
                                        </p:attrNameLst>
                                      </p:cBhvr>
                                      <p:to>
                                        <p:strVal val="visible"/>
                                      </p:to>
                                    </p:set>
                                    <p:animEffect transition="in" filter="fade">
                                      <p:cBhvr>
                                        <p:cTn id="7" dur="600">
                                          <p:stCondLst>
                                            <p:cond delay="0"/>
                                          </p:stCondLst>
                                        </p:cTn>
                                        <p:tgtEl>
                                          <p:spTgt spid="152578"/>
                                        </p:tgtEl>
                                      </p:cBhvr>
                                    </p:animEffect>
                                    <p:anim calcmode="lin" valueType="num">
                                      <p:cBhvr>
                                        <p:cTn id="8" dur="600" fill="hold">
                                          <p:stCondLst>
                                            <p:cond delay="0"/>
                                          </p:stCondLst>
                                        </p:cTn>
                                        <p:tgtEl>
                                          <p:spTgt spid="15257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257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257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52579">
                                            <p:txEl>
                                              <p:pRg st="0" end="0"/>
                                            </p:txEl>
                                          </p:spTgt>
                                        </p:tgtEl>
                                        <p:attrNameLst>
                                          <p:attrName>style.visibility</p:attrName>
                                        </p:attrNameLst>
                                      </p:cBhvr>
                                      <p:to>
                                        <p:strVal val="visible"/>
                                      </p:to>
                                    </p:set>
                                    <p:animEffect transition="in" filter="slide(fromBottom)">
                                      <p:cBhvr>
                                        <p:cTn id="15" dur="500">
                                          <p:stCondLst>
                                            <p:cond delay="0"/>
                                          </p:stCondLst>
                                        </p:cTn>
                                        <p:tgtEl>
                                          <p:spTgt spid="15257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52579">
                                            <p:txEl>
                                              <p:pRg st="1" end="1"/>
                                            </p:txEl>
                                          </p:spTgt>
                                        </p:tgtEl>
                                        <p:attrNameLst>
                                          <p:attrName>style.visibility</p:attrName>
                                        </p:attrNameLst>
                                      </p:cBhvr>
                                      <p:to>
                                        <p:strVal val="visible"/>
                                      </p:to>
                                    </p:set>
                                    <p:animEffect transition="in" filter="slide(fromBottom)">
                                      <p:cBhvr>
                                        <p:cTn id="20" dur="500">
                                          <p:stCondLst>
                                            <p:cond delay="0"/>
                                          </p:stCondLst>
                                        </p:cTn>
                                        <p:tgtEl>
                                          <p:spTgt spid="15257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2579">
                                            <p:txEl>
                                              <p:pRg st="2" end="2"/>
                                            </p:txEl>
                                          </p:spTgt>
                                        </p:tgtEl>
                                        <p:attrNameLst>
                                          <p:attrName>style.visibility</p:attrName>
                                        </p:attrNameLst>
                                      </p:cBhvr>
                                      <p:to>
                                        <p:strVal val="visible"/>
                                      </p:to>
                                    </p:set>
                                    <p:animEffect transition="in" filter="slide(fromBottom)">
                                      <p:cBhvr>
                                        <p:cTn id="25" dur="500">
                                          <p:stCondLst>
                                            <p:cond delay="0"/>
                                          </p:stCondLst>
                                        </p:cTn>
                                        <p:tgtEl>
                                          <p:spTgt spid="15257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52579">
                                            <p:txEl>
                                              <p:pRg st="3" end="3"/>
                                            </p:txEl>
                                          </p:spTgt>
                                        </p:tgtEl>
                                        <p:attrNameLst>
                                          <p:attrName>style.visibility</p:attrName>
                                        </p:attrNameLst>
                                      </p:cBhvr>
                                      <p:to>
                                        <p:strVal val="visible"/>
                                      </p:to>
                                    </p:set>
                                    <p:animEffect transition="in" filter="slide(fromBottom)">
                                      <p:cBhvr>
                                        <p:cTn id="30" dur="500">
                                          <p:stCondLst>
                                            <p:cond delay="0"/>
                                          </p:stCondLst>
                                        </p:cTn>
                                        <p:tgtEl>
                                          <p:spTgt spid="15257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52579">
                                            <p:txEl>
                                              <p:pRg st="4" end="4"/>
                                            </p:txEl>
                                          </p:spTgt>
                                        </p:tgtEl>
                                        <p:attrNameLst>
                                          <p:attrName>style.visibility</p:attrName>
                                        </p:attrNameLst>
                                      </p:cBhvr>
                                      <p:to>
                                        <p:strVal val="visible"/>
                                      </p:to>
                                    </p:set>
                                    <p:animEffect transition="in" filter="slide(fromBottom)">
                                      <p:cBhvr>
                                        <p:cTn id="35" dur="500">
                                          <p:stCondLst>
                                            <p:cond delay="0"/>
                                          </p:stCondLst>
                                        </p:cTn>
                                        <p:tgtEl>
                                          <p:spTgt spid="152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9"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1905000" y="335427"/>
            <a:ext cx="7086600" cy="709613"/>
          </a:xfrm>
        </p:spPr>
        <p:txBody>
          <a:bodyPr>
            <a:noAutofit/>
          </a:bodyPr>
          <a:lstStyle/>
          <a:p>
            <a:pPr eaLnBrk="1" hangingPunct="1">
              <a:lnSpc>
                <a:spcPct val="110000"/>
              </a:lnSpc>
            </a:pPr>
            <a:r>
              <a:rPr lang="th-TH" sz="2800" dirty="0">
                <a:solidFill>
                  <a:srgbClr val="C00000"/>
                </a:solidFill>
                <a:effectLst>
                  <a:outerShdw blurRad="38100" dist="38100" dir="2700000" algn="tl">
                    <a:srgbClr val="000000">
                      <a:alpha val="43137"/>
                    </a:srgbClr>
                  </a:outerShdw>
                </a:effectLst>
                <a:latin typeface="Tahoma" pitchFamily="34" charset="0"/>
                <a:cs typeface="Tahoma" pitchFamily="34" charset="0"/>
              </a:rPr>
              <a:t>องค์ประกอบของ</a:t>
            </a:r>
            <a:r>
              <a:rPr lang="en-US" sz="2800" dirty="0">
                <a:solidFill>
                  <a:srgbClr val="C00000"/>
                </a:solidFill>
                <a:effectLst>
                  <a:outerShdw blurRad="38100" dist="38100" dir="2700000" algn="tl">
                    <a:srgbClr val="000000">
                      <a:alpha val="43137"/>
                    </a:srgbClr>
                  </a:outerShdw>
                </a:effectLst>
                <a:latin typeface="Tahoma" pitchFamily="34" charset="0"/>
                <a:cs typeface="Tahoma" pitchFamily="34" charset="0"/>
              </a:rPr>
              <a:t/>
            </a:r>
            <a:br>
              <a:rPr lang="en-US" sz="2800" dirty="0">
                <a:solidFill>
                  <a:srgbClr val="C00000"/>
                </a:solidFill>
                <a:effectLst>
                  <a:outerShdw blurRad="38100" dist="38100" dir="2700000" algn="tl">
                    <a:srgbClr val="000000">
                      <a:alpha val="43137"/>
                    </a:srgbClr>
                  </a:outerShdw>
                </a:effectLst>
                <a:latin typeface="Tahoma" pitchFamily="34" charset="0"/>
                <a:cs typeface="Tahoma" pitchFamily="34" charset="0"/>
              </a:rPr>
            </a:br>
            <a:r>
              <a:rPr lang="th-TH" sz="2800" dirty="0">
                <a:solidFill>
                  <a:srgbClr val="C00000"/>
                </a:solidFill>
                <a:effectLst>
                  <a:outerShdw blurRad="38100" dist="38100" dir="2700000" algn="tl">
                    <a:srgbClr val="000000">
                      <a:alpha val="43137"/>
                    </a:srgbClr>
                  </a:outerShdw>
                </a:effectLst>
                <a:latin typeface="Tahoma" pitchFamily="34" charset="0"/>
                <a:cs typeface="Tahoma" pitchFamily="34" charset="0"/>
              </a:rPr>
              <a:t>ระบบการจัดการโครงการ</a:t>
            </a:r>
          </a:p>
        </p:txBody>
      </p:sp>
      <p:sp>
        <p:nvSpPr>
          <p:cNvPr id="154627" name="Rectangle 3"/>
          <p:cNvSpPr>
            <a:spLocks noGrp="1" noChangeArrowheads="1"/>
          </p:cNvSpPr>
          <p:nvPr>
            <p:ph idx="1"/>
          </p:nvPr>
        </p:nvSpPr>
        <p:spPr>
          <a:xfrm>
            <a:off x="754911" y="1447800"/>
            <a:ext cx="10504967" cy="4800600"/>
          </a:xfrm>
        </p:spPr>
        <p:txBody>
          <a:bodyPr anchor="ctr"/>
          <a:lstStyle/>
          <a:p>
            <a:pPr>
              <a:lnSpc>
                <a:spcPts val="3600"/>
              </a:lnSpc>
              <a:spcBef>
                <a:spcPct val="0"/>
              </a:spcBef>
              <a:buClr>
                <a:srgbClr val="000066"/>
              </a:buClr>
              <a:buFont typeface="Wingdings" pitchFamily="2" charset="2"/>
              <a:buChar char="à"/>
            </a:pPr>
            <a:r>
              <a:rPr lang="th-TH" dirty="0" smtClean="0">
                <a:latin typeface="Tahoma" pitchFamily="34" charset="0"/>
                <a:cs typeface="Tahoma" pitchFamily="34" charset="0"/>
              </a:rPr>
              <a:t>  รู้</a:t>
            </a:r>
            <a:r>
              <a:rPr lang="th-TH" dirty="0">
                <a:latin typeface="Tahoma" pitchFamily="34" charset="0"/>
                <a:cs typeface="Tahoma" pitchFamily="34" charset="0"/>
              </a:rPr>
              <a:t>จุดมุ่งหมายในระดับแผนงาน</a:t>
            </a:r>
            <a:r>
              <a:rPr lang="en-US" dirty="0">
                <a:latin typeface="Tahoma" pitchFamily="34" charset="0"/>
                <a:cs typeface="Tahoma" pitchFamily="34" charset="0"/>
              </a:rPr>
              <a:t> (Program goal</a:t>
            </a:r>
            <a:r>
              <a:rPr lang="th-TH" dirty="0">
                <a:latin typeface="Tahoma" pitchFamily="34" charset="0"/>
                <a:cs typeface="Tahoma" pitchFamily="34" charset="0"/>
              </a:rPr>
              <a:t>)   ชัดเจน</a:t>
            </a:r>
          </a:p>
          <a:p>
            <a:pPr>
              <a:lnSpc>
                <a:spcPts val="3600"/>
              </a:lnSpc>
              <a:spcBef>
                <a:spcPct val="0"/>
              </a:spcBef>
              <a:buClr>
                <a:srgbClr val="000066"/>
              </a:buClr>
              <a:buFont typeface="Wingdings" pitchFamily="2" charset="2"/>
              <a:buChar char="à"/>
            </a:pPr>
            <a:r>
              <a:rPr lang="th-TH" dirty="0" smtClean="0">
                <a:latin typeface="Tahoma" pitchFamily="34" charset="0"/>
                <a:cs typeface="Tahoma" pitchFamily="34" charset="0"/>
              </a:rPr>
              <a:t>  รู้</a:t>
            </a:r>
            <a:r>
              <a:rPr lang="th-TH" dirty="0">
                <a:latin typeface="Tahoma" pitchFamily="34" charset="0"/>
                <a:cs typeface="Tahoma" pitchFamily="34" charset="0"/>
              </a:rPr>
              <a:t>วัตถุประสงค์ของโครงการ</a:t>
            </a:r>
            <a:r>
              <a:rPr lang="en-US" dirty="0">
                <a:latin typeface="Tahoma" pitchFamily="34" charset="0"/>
                <a:cs typeface="Tahoma" pitchFamily="34" charset="0"/>
              </a:rPr>
              <a:t>(Project objective)</a:t>
            </a:r>
            <a:r>
              <a:rPr lang="th-TH" dirty="0">
                <a:latin typeface="Tahoma" pitchFamily="34" charset="0"/>
                <a:cs typeface="Tahoma" pitchFamily="34" charset="0"/>
              </a:rPr>
              <a:t> ชัดเจน</a:t>
            </a:r>
          </a:p>
          <a:p>
            <a:pPr>
              <a:lnSpc>
                <a:spcPts val="3600"/>
              </a:lnSpc>
              <a:spcBef>
                <a:spcPct val="0"/>
              </a:spcBef>
              <a:buClr>
                <a:srgbClr val="000066"/>
              </a:buClr>
              <a:buFont typeface="Wingdings" pitchFamily="2" charset="2"/>
              <a:buChar char="à"/>
            </a:pPr>
            <a:r>
              <a:rPr lang="th-TH" dirty="0" smtClean="0">
                <a:latin typeface="Tahoma" pitchFamily="34" charset="0"/>
                <a:cs typeface="Tahoma" pitchFamily="34" charset="0"/>
              </a:rPr>
              <a:t>  รู้</a:t>
            </a:r>
            <a:r>
              <a:rPr lang="th-TH" dirty="0">
                <a:latin typeface="Tahoma" pitchFamily="34" charset="0"/>
                <a:cs typeface="Tahoma" pitchFamily="34" charset="0"/>
              </a:rPr>
              <a:t>ขอบข่ายโครงการ </a:t>
            </a:r>
            <a:r>
              <a:rPr lang="en-US" dirty="0">
                <a:latin typeface="Tahoma" pitchFamily="34" charset="0"/>
                <a:cs typeface="Tahoma" pitchFamily="34" charset="0"/>
              </a:rPr>
              <a:t>(Project Scope) </a:t>
            </a:r>
            <a:r>
              <a:rPr lang="th-TH" dirty="0">
                <a:latin typeface="Tahoma" pitchFamily="34" charset="0"/>
                <a:cs typeface="Tahoma" pitchFamily="34" charset="0"/>
              </a:rPr>
              <a:t>หรือ ผลผลิตและ</a:t>
            </a:r>
            <a:r>
              <a:rPr lang="th-TH" dirty="0" smtClean="0">
                <a:latin typeface="Tahoma" pitchFamily="34" charset="0"/>
                <a:cs typeface="Tahoma" pitchFamily="34" charset="0"/>
              </a:rPr>
              <a:t>กิจกรรม  โครงการ </a:t>
            </a:r>
            <a:r>
              <a:rPr lang="en-US" dirty="0">
                <a:latin typeface="Tahoma" pitchFamily="34" charset="0"/>
                <a:cs typeface="Tahoma" pitchFamily="34" charset="0"/>
              </a:rPr>
              <a:t>(Project outputs and activities)</a:t>
            </a:r>
            <a:r>
              <a:rPr lang="th-TH" dirty="0">
                <a:latin typeface="Tahoma" pitchFamily="34" charset="0"/>
                <a:cs typeface="Tahoma" pitchFamily="34" charset="0"/>
              </a:rPr>
              <a:t>ชัดเจน</a:t>
            </a:r>
          </a:p>
          <a:p>
            <a:pPr>
              <a:lnSpc>
                <a:spcPts val="3600"/>
              </a:lnSpc>
              <a:spcBef>
                <a:spcPct val="0"/>
              </a:spcBef>
              <a:buClr>
                <a:srgbClr val="000066"/>
              </a:buClr>
              <a:buFont typeface="Wingdings" pitchFamily="2" charset="2"/>
              <a:buChar char="à"/>
            </a:pPr>
            <a:r>
              <a:rPr lang="th-TH" dirty="0" smtClean="0">
                <a:latin typeface="Tahoma" pitchFamily="34" charset="0"/>
                <a:cs typeface="Tahoma" pitchFamily="34" charset="0"/>
              </a:rPr>
              <a:t>  รู้</a:t>
            </a:r>
            <a:r>
              <a:rPr lang="th-TH" dirty="0">
                <a:latin typeface="Tahoma" pitchFamily="34" charset="0"/>
                <a:cs typeface="Tahoma" pitchFamily="34" charset="0"/>
              </a:rPr>
              <a:t>รูปแบบที่เหมาะสมขององค์กรโครงการ</a:t>
            </a:r>
          </a:p>
          <a:p>
            <a:pPr>
              <a:lnSpc>
                <a:spcPts val="3600"/>
              </a:lnSpc>
              <a:spcBef>
                <a:spcPct val="0"/>
              </a:spcBef>
              <a:buClr>
                <a:srgbClr val="000066"/>
              </a:buClr>
              <a:buFont typeface="Wingdings" pitchFamily="2" charset="2"/>
              <a:buChar char="à"/>
            </a:pPr>
            <a:r>
              <a:rPr lang="th-TH" dirty="0" smtClean="0">
                <a:latin typeface="Tahoma" pitchFamily="34" charset="0"/>
                <a:cs typeface="Tahoma" pitchFamily="34" charset="0"/>
              </a:rPr>
              <a:t>  รู้</a:t>
            </a:r>
            <a:r>
              <a:rPr lang="th-TH" dirty="0">
                <a:latin typeface="Tahoma" pitchFamily="34" charset="0"/>
                <a:cs typeface="Tahoma" pitchFamily="34" charset="0"/>
              </a:rPr>
              <a:t>ระบบการควบคุมโครงการ</a:t>
            </a:r>
          </a:p>
          <a:p>
            <a:pPr>
              <a:lnSpc>
                <a:spcPts val="3600"/>
              </a:lnSpc>
              <a:spcBef>
                <a:spcPct val="0"/>
              </a:spcBef>
              <a:buClr>
                <a:srgbClr val="000066"/>
              </a:buClr>
              <a:buFont typeface="Wingdings" pitchFamily="2" charset="2"/>
              <a:buChar char="à"/>
            </a:pPr>
            <a:r>
              <a:rPr lang="th-TH" dirty="0" smtClean="0">
                <a:latin typeface="Tahoma" pitchFamily="34" charset="0"/>
                <a:cs typeface="Tahoma" pitchFamily="34" charset="0"/>
              </a:rPr>
              <a:t>  รู้</a:t>
            </a:r>
            <a:r>
              <a:rPr lang="th-TH" dirty="0">
                <a:latin typeface="Tahoma" pitchFamily="34" charset="0"/>
                <a:cs typeface="Tahoma" pitchFamily="34" charset="0"/>
              </a:rPr>
              <a:t>ความพึงพอใจของผู้รับบริการ</a:t>
            </a:r>
          </a:p>
        </p:txBody>
      </p:sp>
      <p:sp>
        <p:nvSpPr>
          <p:cNvPr id="3" name="Date Placeholder 2"/>
          <p:cNvSpPr>
            <a:spLocks noGrp="1"/>
          </p:cNvSpPr>
          <p:nvPr>
            <p:ph type="dt" sz="half" idx="10"/>
          </p:nvPr>
        </p:nvSpPr>
        <p:spPr/>
        <p:txBody>
          <a:bodyPr/>
          <a:lstStyle/>
          <a:p>
            <a:pPr>
              <a:defRPr/>
            </a:pPr>
            <a:fld id="{A4AA44C6-2DBD-4CCF-A449-5E6E8260AE6F}"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58</a:t>
            </a:fld>
            <a:endParaRPr lang="en-US" dirty="0"/>
          </a:p>
        </p:txBody>
      </p:sp>
    </p:spTree>
    <p:extLst>
      <p:ext uri="{BB962C8B-B14F-4D97-AF65-F5344CB8AC3E}">
        <p14:creationId xmlns:p14="http://schemas.microsoft.com/office/powerpoint/2010/main" val="2235888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4626"/>
                                        </p:tgtEl>
                                        <p:attrNameLst>
                                          <p:attrName>style.visibility</p:attrName>
                                        </p:attrNameLst>
                                      </p:cBhvr>
                                      <p:to>
                                        <p:strVal val="visible"/>
                                      </p:to>
                                    </p:set>
                                    <p:animEffect transition="in" filter="fade">
                                      <p:cBhvr>
                                        <p:cTn id="7" dur="600">
                                          <p:stCondLst>
                                            <p:cond delay="0"/>
                                          </p:stCondLst>
                                        </p:cTn>
                                        <p:tgtEl>
                                          <p:spTgt spid="154626"/>
                                        </p:tgtEl>
                                      </p:cBhvr>
                                    </p:animEffect>
                                    <p:anim calcmode="lin" valueType="num">
                                      <p:cBhvr>
                                        <p:cTn id="8" dur="600" fill="hold">
                                          <p:stCondLst>
                                            <p:cond delay="0"/>
                                          </p:stCondLst>
                                        </p:cTn>
                                        <p:tgtEl>
                                          <p:spTgt spid="15462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462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462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54627">
                                            <p:txEl>
                                              <p:pRg st="0" end="0"/>
                                            </p:txEl>
                                          </p:spTgt>
                                        </p:tgtEl>
                                        <p:attrNameLst>
                                          <p:attrName>style.visibility</p:attrName>
                                        </p:attrNameLst>
                                      </p:cBhvr>
                                      <p:to>
                                        <p:strVal val="visible"/>
                                      </p:to>
                                    </p:set>
                                    <p:animEffect transition="in" filter="slide(fromBottom)">
                                      <p:cBhvr>
                                        <p:cTn id="15" dur="500">
                                          <p:stCondLst>
                                            <p:cond delay="0"/>
                                          </p:stCondLst>
                                        </p:cTn>
                                        <p:tgtEl>
                                          <p:spTgt spid="15462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54627">
                                            <p:txEl>
                                              <p:pRg st="1" end="1"/>
                                            </p:txEl>
                                          </p:spTgt>
                                        </p:tgtEl>
                                        <p:attrNameLst>
                                          <p:attrName>style.visibility</p:attrName>
                                        </p:attrNameLst>
                                      </p:cBhvr>
                                      <p:to>
                                        <p:strVal val="visible"/>
                                      </p:to>
                                    </p:set>
                                    <p:animEffect transition="in" filter="slide(fromBottom)">
                                      <p:cBhvr>
                                        <p:cTn id="20" dur="500">
                                          <p:stCondLst>
                                            <p:cond delay="0"/>
                                          </p:stCondLst>
                                        </p:cTn>
                                        <p:tgtEl>
                                          <p:spTgt spid="15462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4627">
                                            <p:txEl>
                                              <p:pRg st="2" end="2"/>
                                            </p:txEl>
                                          </p:spTgt>
                                        </p:tgtEl>
                                        <p:attrNameLst>
                                          <p:attrName>style.visibility</p:attrName>
                                        </p:attrNameLst>
                                      </p:cBhvr>
                                      <p:to>
                                        <p:strVal val="visible"/>
                                      </p:to>
                                    </p:set>
                                    <p:animEffect transition="in" filter="slide(fromBottom)">
                                      <p:cBhvr>
                                        <p:cTn id="25" dur="500">
                                          <p:stCondLst>
                                            <p:cond delay="0"/>
                                          </p:stCondLst>
                                        </p:cTn>
                                        <p:tgtEl>
                                          <p:spTgt spid="15462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54627">
                                            <p:txEl>
                                              <p:pRg st="3" end="3"/>
                                            </p:txEl>
                                          </p:spTgt>
                                        </p:tgtEl>
                                        <p:attrNameLst>
                                          <p:attrName>style.visibility</p:attrName>
                                        </p:attrNameLst>
                                      </p:cBhvr>
                                      <p:to>
                                        <p:strVal val="visible"/>
                                      </p:to>
                                    </p:set>
                                    <p:animEffect transition="in" filter="slide(fromBottom)">
                                      <p:cBhvr>
                                        <p:cTn id="30" dur="500">
                                          <p:stCondLst>
                                            <p:cond delay="0"/>
                                          </p:stCondLst>
                                        </p:cTn>
                                        <p:tgtEl>
                                          <p:spTgt spid="1546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54627">
                                            <p:txEl>
                                              <p:pRg st="4" end="4"/>
                                            </p:txEl>
                                          </p:spTgt>
                                        </p:tgtEl>
                                        <p:attrNameLst>
                                          <p:attrName>style.visibility</p:attrName>
                                        </p:attrNameLst>
                                      </p:cBhvr>
                                      <p:to>
                                        <p:strVal val="visible"/>
                                      </p:to>
                                    </p:set>
                                    <p:animEffect transition="in" filter="slide(fromBottom)">
                                      <p:cBhvr>
                                        <p:cTn id="35" dur="500">
                                          <p:stCondLst>
                                            <p:cond delay="0"/>
                                          </p:stCondLst>
                                        </p:cTn>
                                        <p:tgtEl>
                                          <p:spTgt spid="15462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4627">
                                            <p:txEl>
                                              <p:pRg st="5" end="5"/>
                                            </p:txEl>
                                          </p:spTgt>
                                        </p:tgtEl>
                                        <p:attrNameLst>
                                          <p:attrName>style.visibility</p:attrName>
                                        </p:attrNameLst>
                                      </p:cBhvr>
                                      <p:to>
                                        <p:strVal val="visible"/>
                                      </p:to>
                                    </p:set>
                                    <p:animEffect transition="in" filter="slide(fromBottom)">
                                      <p:cBhvr>
                                        <p:cTn id="40" dur="500">
                                          <p:stCondLst>
                                            <p:cond delay="0"/>
                                          </p:stCondLst>
                                        </p:cTn>
                                        <p:tgtEl>
                                          <p:spTgt spid="154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4727576" y="5373689"/>
            <a:ext cx="2016125" cy="427037"/>
          </a:xfrm>
          <a:prstGeom prst="rect">
            <a:avLst/>
          </a:prstGeom>
          <a:solidFill>
            <a:srgbClr val="00FFCC"/>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rgbClr val="FF0000"/>
                </a:solidFill>
                <a:latin typeface="Tahoma" pitchFamily="34" charset="0"/>
                <a:ea typeface="Arial Unicode MS" pitchFamily="34" charset="-128"/>
                <a:cs typeface="Tahoma" pitchFamily="34" charset="0"/>
              </a:rPr>
              <a:t>ปรึกษาหารือ</a:t>
            </a:r>
          </a:p>
        </p:txBody>
      </p:sp>
      <p:cxnSp>
        <p:nvCxnSpPr>
          <p:cNvPr id="156675" name="AutoShape 3"/>
          <p:cNvCxnSpPr>
            <a:cxnSpLocks noChangeShapeType="1"/>
            <a:stCxn id="156692" idx="2"/>
            <a:endCxn id="156705" idx="0"/>
          </p:cNvCxnSpPr>
          <p:nvPr/>
        </p:nvCxnSpPr>
        <p:spPr bwMode="auto">
          <a:xfrm rot="16200000" flipH="1">
            <a:off x="4690665" y="4796235"/>
            <a:ext cx="1804988" cy="213519"/>
          </a:xfrm>
          <a:prstGeom prst="bentConnector3">
            <a:avLst>
              <a:gd name="adj1" fmla="val 50000"/>
            </a:avLst>
          </a:prstGeom>
          <a:noFill/>
          <a:ln w="38100">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6676" name="Text Box 4"/>
          <p:cNvSpPr txBox="1">
            <a:spLocks noChangeArrowheads="1"/>
          </p:cNvSpPr>
          <p:nvPr/>
        </p:nvSpPr>
        <p:spPr bwMode="auto">
          <a:xfrm>
            <a:off x="3719514" y="0"/>
            <a:ext cx="3527425" cy="427038"/>
          </a:xfrm>
          <a:prstGeom prst="rect">
            <a:avLst/>
          </a:prstGeom>
          <a:solidFill>
            <a:schemeClr val="tx1"/>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จุดมุ่งหมายของแผนงาน</a:t>
            </a:r>
          </a:p>
        </p:txBody>
      </p:sp>
      <p:sp>
        <p:nvSpPr>
          <p:cNvPr id="156677" name="Text Box 5"/>
          <p:cNvSpPr txBox="1">
            <a:spLocks noChangeArrowheads="1"/>
          </p:cNvSpPr>
          <p:nvPr/>
        </p:nvSpPr>
        <p:spPr bwMode="auto">
          <a:xfrm>
            <a:off x="8328026" y="0"/>
            <a:ext cx="1368425" cy="427038"/>
          </a:xfrm>
          <a:prstGeom prst="rect">
            <a:avLst/>
          </a:prstGeom>
          <a:solidFill>
            <a:srgbClr val="800000"/>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ตัวชี้วัด</a:t>
            </a:r>
          </a:p>
        </p:txBody>
      </p:sp>
      <p:cxnSp>
        <p:nvCxnSpPr>
          <p:cNvPr id="156678" name="AutoShape 6"/>
          <p:cNvCxnSpPr>
            <a:cxnSpLocks noChangeShapeType="1"/>
            <a:stCxn id="156676" idx="3"/>
            <a:endCxn id="156677" idx="1"/>
          </p:cNvCxnSpPr>
          <p:nvPr/>
        </p:nvCxnSpPr>
        <p:spPr bwMode="auto">
          <a:xfrm>
            <a:off x="7246939" y="214313"/>
            <a:ext cx="1081087" cy="0"/>
          </a:xfrm>
          <a:prstGeom prst="straightConnector1">
            <a:avLst/>
          </a:prstGeom>
          <a:noFill/>
          <a:ln w="3810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6679" name="Rectangle 7" descr="Dotted grid"/>
          <p:cNvSpPr>
            <a:spLocks noChangeArrowheads="1"/>
          </p:cNvSpPr>
          <p:nvPr/>
        </p:nvSpPr>
        <p:spPr bwMode="auto">
          <a:xfrm>
            <a:off x="2208214" y="792164"/>
            <a:ext cx="6408737" cy="4681537"/>
          </a:xfrm>
          <a:prstGeom prst="rect">
            <a:avLst/>
          </a:prstGeom>
          <a:pattFill prst="dotGrid">
            <a:fgClr>
              <a:srgbClr val="FF9900"/>
            </a:fgClr>
            <a:bgClr>
              <a:srgbClr val="FFFFFF"/>
            </a:bgClr>
          </a:pattFill>
          <a:ln w="9525">
            <a:solidFill>
              <a:srgbClr val="990000"/>
            </a:solidFill>
            <a:miter lim="800000"/>
            <a:headEnd/>
            <a:tailEnd/>
          </a:ln>
        </p:spPr>
        <p:txBody>
          <a:bodyPr wrap="none" lIns="82418" tIns="41209" rIns="82418" bIns="41209" anchor="ctr"/>
          <a:lstStyle/>
          <a:p>
            <a:endParaRPr lang="th-TH" dirty="0">
              <a:solidFill>
                <a:schemeClr val="bg1"/>
              </a:solidFill>
            </a:endParaRPr>
          </a:p>
        </p:txBody>
      </p:sp>
      <p:sp>
        <p:nvSpPr>
          <p:cNvPr id="156680" name="Text Box 8"/>
          <p:cNvSpPr txBox="1">
            <a:spLocks noChangeArrowheads="1"/>
          </p:cNvSpPr>
          <p:nvPr/>
        </p:nvSpPr>
        <p:spPr bwMode="auto">
          <a:xfrm>
            <a:off x="3719514" y="836614"/>
            <a:ext cx="3527425" cy="427037"/>
          </a:xfrm>
          <a:prstGeom prst="rect">
            <a:avLst/>
          </a:prstGeom>
          <a:solidFill>
            <a:srgbClr val="0000CC"/>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วัตถุประสงค์โครงการ</a:t>
            </a:r>
          </a:p>
        </p:txBody>
      </p:sp>
      <p:sp>
        <p:nvSpPr>
          <p:cNvPr id="156681" name="Text Box 9"/>
          <p:cNvSpPr txBox="1">
            <a:spLocks noChangeArrowheads="1"/>
          </p:cNvSpPr>
          <p:nvPr/>
        </p:nvSpPr>
        <p:spPr bwMode="auto">
          <a:xfrm>
            <a:off x="8759825" y="938214"/>
            <a:ext cx="1512888" cy="427037"/>
          </a:xfrm>
          <a:prstGeom prst="rect">
            <a:avLst/>
          </a:prstGeom>
          <a:solidFill>
            <a:srgbClr val="800000"/>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ตัวชี้วัด</a:t>
            </a:r>
          </a:p>
        </p:txBody>
      </p:sp>
      <p:cxnSp>
        <p:nvCxnSpPr>
          <p:cNvPr id="156682" name="AutoShape 10"/>
          <p:cNvCxnSpPr>
            <a:cxnSpLocks noChangeShapeType="1"/>
            <a:stCxn id="156680" idx="3"/>
            <a:endCxn id="156681" idx="1"/>
          </p:cNvCxnSpPr>
          <p:nvPr/>
        </p:nvCxnSpPr>
        <p:spPr bwMode="auto">
          <a:xfrm>
            <a:off x="7246939" y="1050925"/>
            <a:ext cx="1512887" cy="101600"/>
          </a:xfrm>
          <a:prstGeom prst="bentConnector3">
            <a:avLst>
              <a:gd name="adj1" fmla="val 49949"/>
            </a:avLst>
          </a:prstGeom>
          <a:noFill/>
          <a:ln w="28575">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6683" name="Text Box 11"/>
          <p:cNvSpPr txBox="1">
            <a:spLocks noChangeArrowheads="1"/>
          </p:cNvSpPr>
          <p:nvPr/>
        </p:nvSpPr>
        <p:spPr bwMode="auto">
          <a:xfrm>
            <a:off x="3719514" y="1846263"/>
            <a:ext cx="3527425" cy="436562"/>
          </a:xfrm>
          <a:prstGeom prst="rect">
            <a:avLst/>
          </a:prstGeom>
          <a:solidFill>
            <a:srgbClr val="0000CC"/>
          </a:solidFill>
          <a:ln w="19050">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ขอบข่ายโครงการ</a:t>
            </a:r>
          </a:p>
        </p:txBody>
      </p:sp>
      <p:cxnSp>
        <p:nvCxnSpPr>
          <p:cNvPr id="156684" name="AutoShape 12"/>
          <p:cNvCxnSpPr>
            <a:cxnSpLocks noChangeShapeType="1"/>
            <a:stCxn id="156676" idx="2"/>
            <a:endCxn id="156680" idx="0"/>
          </p:cNvCxnSpPr>
          <p:nvPr/>
        </p:nvCxnSpPr>
        <p:spPr bwMode="auto">
          <a:xfrm>
            <a:off x="5483225" y="427039"/>
            <a:ext cx="0" cy="409575"/>
          </a:xfrm>
          <a:prstGeom prst="straightConnector1">
            <a:avLst/>
          </a:prstGeom>
          <a:noFill/>
          <a:ln w="28575">
            <a:solidFill>
              <a:srgbClr val="99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56685" name="AutoShape 13"/>
          <p:cNvCxnSpPr>
            <a:cxnSpLocks noChangeShapeType="1"/>
            <a:stCxn id="156680" idx="2"/>
            <a:endCxn id="156683" idx="0"/>
          </p:cNvCxnSpPr>
          <p:nvPr/>
        </p:nvCxnSpPr>
        <p:spPr bwMode="auto">
          <a:xfrm>
            <a:off x="5483225" y="1263650"/>
            <a:ext cx="0" cy="573088"/>
          </a:xfrm>
          <a:prstGeom prst="straightConnector1">
            <a:avLst/>
          </a:prstGeom>
          <a:noFill/>
          <a:ln w="38100">
            <a:solidFill>
              <a:srgbClr val="99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6686" name="Text Box 14"/>
          <p:cNvSpPr txBox="1">
            <a:spLocks noChangeArrowheads="1"/>
          </p:cNvSpPr>
          <p:nvPr/>
        </p:nvSpPr>
        <p:spPr bwMode="auto">
          <a:xfrm>
            <a:off x="8759825" y="1944689"/>
            <a:ext cx="1512888" cy="427037"/>
          </a:xfrm>
          <a:prstGeom prst="rect">
            <a:avLst/>
          </a:prstGeom>
          <a:solidFill>
            <a:srgbClr val="800000"/>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sz="2200" dirty="0">
                <a:solidFill>
                  <a:schemeClr val="bg1"/>
                </a:solidFill>
                <a:latin typeface="Tahoma" pitchFamily="34" charset="0"/>
                <a:ea typeface="Arial Unicode MS" pitchFamily="34" charset="-128"/>
                <a:cs typeface="Tahoma" pitchFamily="34" charset="0"/>
              </a:rPr>
              <a:t>WBS</a:t>
            </a:r>
            <a:endParaRPr lang="th-TH" sz="2200" dirty="0">
              <a:solidFill>
                <a:schemeClr val="bg1"/>
              </a:solidFill>
              <a:latin typeface="Tahoma" pitchFamily="34" charset="0"/>
              <a:ea typeface="Arial Unicode MS" pitchFamily="34" charset="-128"/>
              <a:cs typeface="Tahoma" pitchFamily="34" charset="0"/>
            </a:endParaRPr>
          </a:p>
        </p:txBody>
      </p:sp>
      <p:cxnSp>
        <p:nvCxnSpPr>
          <p:cNvPr id="156687" name="AutoShape 15"/>
          <p:cNvCxnSpPr>
            <a:cxnSpLocks noChangeShapeType="1"/>
            <a:stCxn id="156683" idx="3"/>
            <a:endCxn id="156686" idx="1"/>
          </p:cNvCxnSpPr>
          <p:nvPr/>
        </p:nvCxnSpPr>
        <p:spPr bwMode="auto">
          <a:xfrm>
            <a:off x="7256463" y="2065338"/>
            <a:ext cx="1503362" cy="93662"/>
          </a:xfrm>
          <a:prstGeom prst="bentConnector3">
            <a:avLst>
              <a:gd name="adj1" fmla="val 49630"/>
            </a:avLst>
          </a:prstGeom>
          <a:noFill/>
          <a:ln w="38100">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6688" name="Oval 16"/>
          <p:cNvSpPr>
            <a:spLocks noChangeArrowheads="1"/>
          </p:cNvSpPr>
          <p:nvPr/>
        </p:nvSpPr>
        <p:spPr bwMode="auto">
          <a:xfrm>
            <a:off x="4367213" y="2565400"/>
            <a:ext cx="2233612" cy="863600"/>
          </a:xfrm>
          <a:prstGeom prst="ellipse">
            <a:avLst/>
          </a:prstGeom>
          <a:solidFill>
            <a:srgbClr val="0000CC"/>
          </a:solidFill>
          <a:ln w="9525">
            <a:solidFill>
              <a:srgbClr val="990000"/>
            </a:solidFill>
            <a:round/>
            <a:headEnd/>
            <a:tailEnd/>
          </a:ln>
        </p:spPr>
        <p:txBody>
          <a:bodyPr wrap="none" lIns="82418" tIns="41209" rIns="82418" bIns="41209" anchor="ctr"/>
          <a:lstStyle/>
          <a:p>
            <a:pPr algn="ctr"/>
            <a:r>
              <a:rPr lang="th-TH" sz="2200" dirty="0">
                <a:solidFill>
                  <a:schemeClr val="bg1"/>
                </a:solidFill>
                <a:latin typeface="Tahoma" pitchFamily="34" charset="0"/>
                <a:ea typeface="Arial Unicode MS" pitchFamily="34" charset="-128"/>
                <a:cs typeface="Tahoma" pitchFamily="34" charset="0"/>
              </a:rPr>
              <a:t>องค์กรโครงการ</a:t>
            </a:r>
          </a:p>
        </p:txBody>
      </p:sp>
      <p:cxnSp>
        <p:nvCxnSpPr>
          <p:cNvPr id="156689" name="AutoShape 17"/>
          <p:cNvCxnSpPr>
            <a:cxnSpLocks noChangeShapeType="1"/>
            <a:stCxn id="156683" idx="2"/>
            <a:endCxn id="156688" idx="0"/>
          </p:cNvCxnSpPr>
          <p:nvPr/>
        </p:nvCxnSpPr>
        <p:spPr bwMode="auto">
          <a:xfrm rot="16200000" flipH="1">
            <a:off x="5347494" y="2428081"/>
            <a:ext cx="273050" cy="1588"/>
          </a:xfrm>
          <a:prstGeom prst="bentConnector3">
            <a:avLst>
              <a:gd name="adj1" fmla="val 47676"/>
            </a:avLst>
          </a:prstGeom>
          <a:noFill/>
          <a:ln w="38100">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6690" name="Text Box 18"/>
          <p:cNvSpPr txBox="1">
            <a:spLocks noChangeArrowheads="1"/>
          </p:cNvSpPr>
          <p:nvPr/>
        </p:nvSpPr>
        <p:spPr bwMode="auto">
          <a:xfrm>
            <a:off x="8616951" y="2881314"/>
            <a:ext cx="1871663" cy="593725"/>
          </a:xfrm>
          <a:prstGeom prst="rect">
            <a:avLst/>
          </a:prstGeom>
          <a:solidFill>
            <a:srgbClr val="800000"/>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lnSpc>
                <a:spcPct val="75000"/>
              </a:lnSpc>
            </a:pPr>
            <a:r>
              <a:rPr lang="th-TH" sz="2200" dirty="0">
                <a:solidFill>
                  <a:schemeClr val="bg1"/>
                </a:solidFill>
                <a:latin typeface="Tahoma" pitchFamily="34" charset="0"/>
                <a:ea typeface="Arial Unicode MS" pitchFamily="34" charset="-128"/>
                <a:cs typeface="Tahoma" pitchFamily="34" charset="0"/>
              </a:rPr>
              <a:t>โครงสร้าง</a:t>
            </a:r>
            <a:r>
              <a:rPr lang="en-US" sz="2200" dirty="0">
                <a:solidFill>
                  <a:schemeClr val="bg1"/>
                </a:solidFill>
                <a:latin typeface="Tahoma" pitchFamily="34" charset="0"/>
                <a:ea typeface="Arial Unicode MS" pitchFamily="34" charset="-128"/>
                <a:cs typeface="Tahoma" pitchFamily="34" charset="0"/>
              </a:rPr>
              <a:t> </a:t>
            </a:r>
            <a:r>
              <a:rPr lang="th-TH" sz="2200" dirty="0">
                <a:solidFill>
                  <a:schemeClr val="bg1"/>
                </a:solidFill>
                <a:latin typeface="Tahoma" pitchFamily="34" charset="0"/>
                <a:ea typeface="Arial Unicode MS" pitchFamily="34" charset="-128"/>
                <a:cs typeface="Tahoma" pitchFamily="34" charset="0"/>
              </a:rPr>
              <a:t>ทีมงาน หน้าที่</a:t>
            </a:r>
          </a:p>
        </p:txBody>
      </p:sp>
      <p:cxnSp>
        <p:nvCxnSpPr>
          <p:cNvPr id="156691" name="AutoShape 19"/>
          <p:cNvCxnSpPr>
            <a:cxnSpLocks noChangeShapeType="1"/>
            <a:stCxn id="156688" idx="6"/>
            <a:endCxn id="156690" idx="1"/>
          </p:cNvCxnSpPr>
          <p:nvPr/>
        </p:nvCxnSpPr>
        <p:spPr bwMode="auto">
          <a:xfrm>
            <a:off x="6600826" y="2997201"/>
            <a:ext cx="2016125" cy="180975"/>
          </a:xfrm>
          <a:prstGeom prst="bentConnector3">
            <a:avLst>
              <a:gd name="adj1" fmla="val 49921"/>
            </a:avLst>
          </a:prstGeom>
          <a:noFill/>
          <a:ln w="38100">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6692" name="Text Box 20"/>
          <p:cNvSpPr txBox="1">
            <a:spLocks noChangeArrowheads="1"/>
          </p:cNvSpPr>
          <p:nvPr/>
        </p:nvSpPr>
        <p:spPr bwMode="auto">
          <a:xfrm>
            <a:off x="4191000" y="3573464"/>
            <a:ext cx="2590800" cy="427037"/>
          </a:xfrm>
          <a:prstGeom prst="rect">
            <a:avLst/>
          </a:prstGeom>
          <a:solidFill>
            <a:srgbClr val="0000CC"/>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ระบบการควบคุม</a:t>
            </a:r>
          </a:p>
        </p:txBody>
      </p:sp>
      <p:sp>
        <p:nvSpPr>
          <p:cNvPr id="156693" name="Text Box 21"/>
          <p:cNvSpPr txBox="1">
            <a:spLocks noChangeArrowheads="1"/>
          </p:cNvSpPr>
          <p:nvPr/>
        </p:nvSpPr>
        <p:spPr bwMode="auto">
          <a:xfrm>
            <a:off x="3000376" y="4824414"/>
            <a:ext cx="1152525" cy="427037"/>
          </a:xfrm>
          <a:prstGeom prst="rect">
            <a:avLst/>
          </a:prstGeom>
          <a:solidFill>
            <a:srgbClr val="0000CC"/>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เวลา</a:t>
            </a:r>
          </a:p>
        </p:txBody>
      </p:sp>
      <p:sp>
        <p:nvSpPr>
          <p:cNvPr id="156694" name="Text Box 22"/>
          <p:cNvSpPr txBox="1">
            <a:spLocks noChangeArrowheads="1"/>
          </p:cNvSpPr>
          <p:nvPr/>
        </p:nvSpPr>
        <p:spPr bwMode="auto">
          <a:xfrm>
            <a:off x="4724400" y="4800600"/>
            <a:ext cx="1524000" cy="427038"/>
          </a:xfrm>
          <a:prstGeom prst="rect">
            <a:avLst/>
          </a:prstGeom>
          <a:solidFill>
            <a:srgbClr val="0000CC"/>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ค่าใช้จ่าย</a:t>
            </a:r>
          </a:p>
        </p:txBody>
      </p:sp>
      <p:sp>
        <p:nvSpPr>
          <p:cNvPr id="156695" name="Text Box 23"/>
          <p:cNvSpPr txBox="1">
            <a:spLocks noChangeArrowheads="1"/>
          </p:cNvSpPr>
          <p:nvPr/>
        </p:nvSpPr>
        <p:spPr bwMode="auto">
          <a:xfrm>
            <a:off x="6816726" y="4824414"/>
            <a:ext cx="1152525" cy="427037"/>
          </a:xfrm>
          <a:prstGeom prst="rect">
            <a:avLst/>
          </a:prstGeom>
          <a:solidFill>
            <a:srgbClr val="0000CC"/>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คุณภาพ</a:t>
            </a:r>
          </a:p>
        </p:txBody>
      </p:sp>
      <p:cxnSp>
        <p:nvCxnSpPr>
          <p:cNvPr id="156696" name="AutoShape 24"/>
          <p:cNvCxnSpPr>
            <a:cxnSpLocks noChangeShapeType="1"/>
            <a:stCxn id="156692" idx="2"/>
            <a:endCxn id="156693" idx="0"/>
          </p:cNvCxnSpPr>
          <p:nvPr/>
        </p:nvCxnSpPr>
        <p:spPr bwMode="auto">
          <a:xfrm rot="5400000">
            <a:off x="4119563" y="3457576"/>
            <a:ext cx="823913" cy="1909762"/>
          </a:xfrm>
          <a:prstGeom prst="bentConnector3">
            <a:avLst>
              <a:gd name="adj1" fmla="val 49903"/>
            </a:avLst>
          </a:prstGeom>
          <a:noFill/>
          <a:ln w="28575">
            <a:solidFill>
              <a:srgbClr val="990000"/>
            </a:solidFill>
            <a:miter lim="800000"/>
            <a:headEnd/>
            <a:tailEnd type="triangle" w="med" len="med"/>
          </a:ln>
          <a:extLst>
            <a:ext uri="{909E8E84-426E-40DD-AFC4-6F175D3DCCD1}">
              <a14:hiddenFill xmlns:a14="http://schemas.microsoft.com/office/drawing/2010/main">
                <a:noFill/>
              </a14:hiddenFill>
            </a:ext>
          </a:extLst>
        </p:spPr>
      </p:cxnSp>
      <p:cxnSp>
        <p:nvCxnSpPr>
          <p:cNvPr id="156697" name="AutoShape 25"/>
          <p:cNvCxnSpPr>
            <a:cxnSpLocks noChangeShapeType="1"/>
            <a:stCxn id="156692" idx="2"/>
            <a:endCxn id="156694" idx="0"/>
          </p:cNvCxnSpPr>
          <p:nvPr/>
        </p:nvCxnSpPr>
        <p:spPr bwMode="auto">
          <a:xfrm>
            <a:off x="5486400" y="4000500"/>
            <a:ext cx="0" cy="800100"/>
          </a:xfrm>
          <a:prstGeom prst="straightConnector1">
            <a:avLst/>
          </a:prstGeom>
          <a:noFill/>
          <a:ln w="28575">
            <a:solidFill>
              <a:srgbClr val="990000"/>
            </a:solidFill>
            <a:round/>
            <a:headEnd/>
            <a:tailEnd type="triangle" w="med" len="med"/>
          </a:ln>
          <a:extLst>
            <a:ext uri="{909E8E84-426E-40DD-AFC4-6F175D3DCCD1}">
              <a14:hiddenFill xmlns:a14="http://schemas.microsoft.com/office/drawing/2010/main">
                <a:noFill/>
              </a14:hiddenFill>
            </a:ext>
          </a:extLst>
        </p:spPr>
      </p:cxnSp>
      <p:cxnSp>
        <p:nvCxnSpPr>
          <p:cNvPr id="156698" name="AutoShape 26"/>
          <p:cNvCxnSpPr>
            <a:cxnSpLocks noChangeShapeType="1"/>
            <a:stCxn id="156692" idx="2"/>
            <a:endCxn id="156695" idx="0"/>
          </p:cNvCxnSpPr>
          <p:nvPr/>
        </p:nvCxnSpPr>
        <p:spPr bwMode="auto">
          <a:xfrm rot="16200000" flipH="1">
            <a:off x="6027738" y="3459163"/>
            <a:ext cx="823913" cy="1906588"/>
          </a:xfrm>
          <a:prstGeom prst="bentConnector3">
            <a:avLst>
              <a:gd name="adj1" fmla="val 49903"/>
            </a:avLst>
          </a:prstGeom>
          <a:noFill/>
          <a:ln w="28575">
            <a:solidFill>
              <a:srgbClr val="990000"/>
            </a:solidFill>
            <a:miter lim="800000"/>
            <a:headEnd/>
            <a:tailEnd type="triangle" w="med" len="med"/>
          </a:ln>
          <a:extLst>
            <a:ext uri="{909E8E84-426E-40DD-AFC4-6F175D3DCCD1}">
              <a14:hiddenFill xmlns:a14="http://schemas.microsoft.com/office/drawing/2010/main">
                <a:noFill/>
              </a14:hiddenFill>
            </a:ext>
          </a:extLst>
        </p:spPr>
      </p:cxnSp>
      <p:sp>
        <p:nvSpPr>
          <p:cNvPr id="156699" name="Text Box 27"/>
          <p:cNvSpPr txBox="1">
            <a:spLocks noChangeArrowheads="1"/>
          </p:cNvSpPr>
          <p:nvPr/>
        </p:nvSpPr>
        <p:spPr bwMode="auto">
          <a:xfrm>
            <a:off x="1524000" y="2565401"/>
            <a:ext cx="431800" cy="2771775"/>
          </a:xfrm>
          <a:prstGeom prst="rect">
            <a:avLst/>
          </a:prstGeom>
          <a:solidFill>
            <a:srgbClr val="990000"/>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en-US" sz="2200" dirty="0">
                <a:solidFill>
                  <a:schemeClr val="bg1"/>
                </a:solidFill>
                <a:latin typeface="Tahoma" pitchFamily="34" charset="0"/>
                <a:ea typeface="Arial Unicode MS" pitchFamily="34" charset="-128"/>
                <a:cs typeface="Tahoma" pitchFamily="34" charset="0"/>
              </a:rPr>
              <a:t>SCHEDULE</a:t>
            </a:r>
            <a:endParaRPr lang="th-TH" sz="2200" dirty="0">
              <a:solidFill>
                <a:schemeClr val="bg1"/>
              </a:solidFill>
              <a:latin typeface="Tahoma" pitchFamily="34" charset="0"/>
              <a:ea typeface="Arial Unicode MS" pitchFamily="34" charset="-128"/>
              <a:cs typeface="Tahoma" pitchFamily="34" charset="0"/>
            </a:endParaRPr>
          </a:p>
        </p:txBody>
      </p:sp>
      <p:cxnSp>
        <p:nvCxnSpPr>
          <p:cNvPr id="156700" name="AutoShape 28"/>
          <p:cNvCxnSpPr>
            <a:cxnSpLocks noChangeShapeType="1"/>
            <a:stCxn id="156699" idx="3"/>
            <a:endCxn id="156693" idx="1"/>
          </p:cNvCxnSpPr>
          <p:nvPr/>
        </p:nvCxnSpPr>
        <p:spPr bwMode="auto">
          <a:xfrm>
            <a:off x="1955801" y="3951289"/>
            <a:ext cx="1044575" cy="1087437"/>
          </a:xfrm>
          <a:prstGeom prst="bentConnector3">
            <a:avLst>
              <a:gd name="adj1" fmla="val 50000"/>
            </a:avLst>
          </a:prstGeom>
          <a:noFill/>
          <a:ln w="38100">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6701" name="Text Box 29"/>
          <p:cNvSpPr txBox="1">
            <a:spLocks noChangeArrowheads="1"/>
          </p:cNvSpPr>
          <p:nvPr/>
        </p:nvSpPr>
        <p:spPr bwMode="auto">
          <a:xfrm>
            <a:off x="8759825" y="3960814"/>
            <a:ext cx="1728788" cy="593725"/>
          </a:xfrm>
          <a:prstGeom prst="rect">
            <a:avLst/>
          </a:prstGeom>
          <a:solidFill>
            <a:srgbClr val="800000"/>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lnSpc>
                <a:spcPct val="75000"/>
              </a:lnSpc>
            </a:pPr>
            <a:r>
              <a:rPr lang="en-US" sz="2200" dirty="0">
                <a:solidFill>
                  <a:schemeClr val="bg1"/>
                </a:solidFill>
                <a:latin typeface="Tahoma" pitchFamily="34" charset="0"/>
                <a:ea typeface="Arial Unicode MS" pitchFamily="34" charset="-128"/>
                <a:cs typeface="Tahoma" pitchFamily="34" charset="0"/>
              </a:rPr>
              <a:t>CSPEC or CSCSC</a:t>
            </a:r>
            <a:endParaRPr lang="th-TH" sz="2200" dirty="0">
              <a:solidFill>
                <a:schemeClr val="bg1"/>
              </a:solidFill>
              <a:latin typeface="Tahoma" pitchFamily="34" charset="0"/>
              <a:ea typeface="Arial Unicode MS" pitchFamily="34" charset="-128"/>
              <a:cs typeface="Tahoma" pitchFamily="34" charset="0"/>
            </a:endParaRPr>
          </a:p>
        </p:txBody>
      </p:sp>
      <p:cxnSp>
        <p:nvCxnSpPr>
          <p:cNvPr id="156702" name="AutoShape 30"/>
          <p:cNvCxnSpPr>
            <a:cxnSpLocks noChangeShapeType="1"/>
            <a:stCxn id="156694" idx="3"/>
            <a:endCxn id="156701" idx="1"/>
          </p:cNvCxnSpPr>
          <p:nvPr/>
        </p:nvCxnSpPr>
        <p:spPr bwMode="auto">
          <a:xfrm flipV="1">
            <a:off x="6248401" y="4257675"/>
            <a:ext cx="2511425" cy="757238"/>
          </a:xfrm>
          <a:prstGeom prst="bentConnector3">
            <a:avLst>
              <a:gd name="adj1" fmla="val 50000"/>
            </a:avLst>
          </a:prstGeom>
          <a:noFill/>
          <a:ln w="28575">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6703" name="Text Box 31"/>
          <p:cNvSpPr txBox="1">
            <a:spLocks noChangeArrowheads="1"/>
          </p:cNvSpPr>
          <p:nvPr/>
        </p:nvSpPr>
        <p:spPr bwMode="auto">
          <a:xfrm>
            <a:off x="8759825" y="5014914"/>
            <a:ext cx="1512888" cy="427037"/>
          </a:xfrm>
          <a:prstGeom prst="rect">
            <a:avLst/>
          </a:prstGeom>
          <a:solidFill>
            <a:srgbClr val="800000"/>
          </a:solidFill>
          <a:ln w="952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en-US" sz="2200" dirty="0">
                <a:solidFill>
                  <a:schemeClr val="bg1"/>
                </a:solidFill>
                <a:latin typeface="Tahoma" pitchFamily="34" charset="0"/>
                <a:ea typeface="Arial Unicode MS" pitchFamily="34" charset="-128"/>
                <a:cs typeface="Tahoma" pitchFamily="34" charset="0"/>
              </a:rPr>
              <a:t>TQM</a:t>
            </a:r>
            <a:endParaRPr lang="th-TH" sz="2200" dirty="0">
              <a:solidFill>
                <a:schemeClr val="bg1"/>
              </a:solidFill>
              <a:latin typeface="Tahoma" pitchFamily="34" charset="0"/>
              <a:ea typeface="Arial Unicode MS" pitchFamily="34" charset="-128"/>
              <a:cs typeface="Tahoma" pitchFamily="34" charset="0"/>
            </a:endParaRPr>
          </a:p>
        </p:txBody>
      </p:sp>
      <p:cxnSp>
        <p:nvCxnSpPr>
          <p:cNvPr id="156704" name="AutoShape 32"/>
          <p:cNvCxnSpPr>
            <a:cxnSpLocks noChangeShapeType="1"/>
            <a:stCxn id="156695" idx="3"/>
            <a:endCxn id="156703" idx="1"/>
          </p:cNvCxnSpPr>
          <p:nvPr/>
        </p:nvCxnSpPr>
        <p:spPr bwMode="auto">
          <a:xfrm>
            <a:off x="7969251" y="5038725"/>
            <a:ext cx="790575" cy="190500"/>
          </a:xfrm>
          <a:prstGeom prst="bentConnector3">
            <a:avLst>
              <a:gd name="adj1" fmla="val 50000"/>
            </a:avLst>
          </a:prstGeom>
          <a:noFill/>
          <a:ln w="38100">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56705" name="Text Box 33"/>
          <p:cNvSpPr txBox="1">
            <a:spLocks noChangeArrowheads="1"/>
          </p:cNvSpPr>
          <p:nvPr/>
        </p:nvSpPr>
        <p:spPr bwMode="auto">
          <a:xfrm>
            <a:off x="3863975" y="5805489"/>
            <a:ext cx="3671888" cy="421777"/>
          </a:xfrm>
          <a:prstGeom prst="rect">
            <a:avLst/>
          </a:prstGeom>
          <a:solidFill>
            <a:schemeClr val="tx1"/>
          </a:solidFill>
          <a:ln w="2857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ความพึงพอใจของผู้รับบริการ</a:t>
            </a:r>
          </a:p>
        </p:txBody>
      </p:sp>
      <p:sp>
        <p:nvSpPr>
          <p:cNvPr id="156706" name="Text Box 34"/>
          <p:cNvSpPr txBox="1">
            <a:spLocks noChangeArrowheads="1"/>
          </p:cNvSpPr>
          <p:nvPr/>
        </p:nvSpPr>
        <p:spPr bwMode="auto">
          <a:xfrm>
            <a:off x="2208213" y="5761039"/>
            <a:ext cx="1079500" cy="421777"/>
          </a:xfrm>
          <a:prstGeom prst="rect">
            <a:avLst/>
          </a:prstGeom>
          <a:solidFill>
            <a:schemeClr val="tx1"/>
          </a:solidFill>
          <a:ln w="38100">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ยอมรับ</a:t>
            </a:r>
          </a:p>
        </p:txBody>
      </p:sp>
      <p:sp>
        <p:nvSpPr>
          <p:cNvPr id="156707" name="Text Box 35"/>
          <p:cNvSpPr txBox="1">
            <a:spLocks noChangeArrowheads="1"/>
          </p:cNvSpPr>
          <p:nvPr/>
        </p:nvSpPr>
        <p:spPr bwMode="auto">
          <a:xfrm>
            <a:off x="8183564" y="5761039"/>
            <a:ext cx="1800225" cy="421777"/>
          </a:xfrm>
          <a:prstGeom prst="rect">
            <a:avLst/>
          </a:prstGeom>
          <a:solidFill>
            <a:schemeClr val="tx1"/>
          </a:solidFill>
          <a:ln w="28575">
            <a:solidFill>
              <a:srgbClr val="990000"/>
            </a:solidFill>
            <a:miter lim="800000"/>
            <a:headEnd/>
            <a:tailEnd/>
          </a:ln>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lgn="ctr" eaLnBrk="1" hangingPunct="1">
              <a:spcBef>
                <a:spcPct val="50000"/>
              </a:spcBef>
            </a:pPr>
            <a:r>
              <a:rPr lang="th-TH" sz="2200" dirty="0">
                <a:solidFill>
                  <a:schemeClr val="bg1"/>
                </a:solidFill>
                <a:latin typeface="Tahoma" pitchFamily="34" charset="0"/>
                <a:ea typeface="Arial Unicode MS" pitchFamily="34" charset="-128"/>
                <a:cs typeface="Tahoma" pitchFamily="34" charset="0"/>
              </a:rPr>
              <a:t>ใช้ประโยชน์</a:t>
            </a:r>
          </a:p>
        </p:txBody>
      </p:sp>
      <p:cxnSp>
        <p:nvCxnSpPr>
          <p:cNvPr id="156708" name="AutoShape 36"/>
          <p:cNvCxnSpPr>
            <a:cxnSpLocks noChangeShapeType="1"/>
            <a:stCxn id="156705" idx="1"/>
            <a:endCxn id="156706" idx="3"/>
          </p:cNvCxnSpPr>
          <p:nvPr/>
        </p:nvCxnSpPr>
        <p:spPr bwMode="auto">
          <a:xfrm rot="10800000">
            <a:off x="3287713" y="5971927"/>
            <a:ext cx="576262" cy="44450"/>
          </a:xfrm>
          <a:prstGeom prst="bentConnector3">
            <a:avLst>
              <a:gd name="adj1" fmla="val 50000"/>
            </a:avLst>
          </a:prstGeom>
          <a:noFill/>
          <a:ln w="38100">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56709" name="AutoShape 37"/>
          <p:cNvCxnSpPr>
            <a:cxnSpLocks noChangeShapeType="1"/>
            <a:stCxn id="156705" idx="3"/>
            <a:endCxn id="156707" idx="1"/>
          </p:cNvCxnSpPr>
          <p:nvPr/>
        </p:nvCxnSpPr>
        <p:spPr bwMode="auto">
          <a:xfrm flipV="1">
            <a:off x="7535863" y="5971927"/>
            <a:ext cx="647700" cy="44450"/>
          </a:xfrm>
          <a:prstGeom prst="bentConnector3">
            <a:avLst>
              <a:gd name="adj1" fmla="val 50000"/>
            </a:avLst>
          </a:prstGeom>
          <a:noFill/>
          <a:ln w="38100">
            <a:solidFill>
              <a:srgbClr val="990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 name="Date Placeholder 2"/>
          <p:cNvSpPr>
            <a:spLocks noGrp="1"/>
          </p:cNvSpPr>
          <p:nvPr>
            <p:ph type="dt" sz="half" idx="10"/>
          </p:nvPr>
        </p:nvSpPr>
        <p:spPr/>
        <p:txBody>
          <a:bodyPr/>
          <a:lstStyle/>
          <a:p>
            <a:pPr>
              <a:defRPr/>
            </a:pPr>
            <a:fld id="{D6015F7E-AED5-4A35-99E4-0F8E4BF9DEC5}"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2FE8507F-3FBE-4199-899A-20BEEEFE1449}" type="slidenum">
              <a:rPr lang="en-US" smtClean="0"/>
              <a:pPr>
                <a:defRPr/>
              </a:pPr>
              <a:t>59</a:t>
            </a:fld>
            <a:endParaRPr lang="en-US" dirty="0"/>
          </a:p>
        </p:txBody>
      </p:sp>
    </p:spTree>
    <p:extLst>
      <p:ext uri="{BB962C8B-B14F-4D97-AF65-F5344CB8AC3E}">
        <p14:creationId xmlns:p14="http://schemas.microsoft.com/office/powerpoint/2010/main" val="2151596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blinds(horizontal)">
                                      <p:cBhvr>
                                        <p:cTn id="7" dur="500"/>
                                        <p:tgtEl>
                                          <p:spTgt spid="1566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6678"/>
                                        </p:tgtEl>
                                        <p:attrNameLst>
                                          <p:attrName>style.visibility</p:attrName>
                                        </p:attrNameLst>
                                      </p:cBhvr>
                                      <p:to>
                                        <p:strVal val="visible"/>
                                      </p:to>
                                    </p:set>
                                    <p:animEffect transition="in" filter="blinds(horizontal)">
                                      <p:cBhvr>
                                        <p:cTn id="12" dur="500"/>
                                        <p:tgtEl>
                                          <p:spTgt spid="1566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6677"/>
                                        </p:tgtEl>
                                        <p:attrNameLst>
                                          <p:attrName>style.visibility</p:attrName>
                                        </p:attrNameLst>
                                      </p:cBhvr>
                                      <p:to>
                                        <p:strVal val="visible"/>
                                      </p:to>
                                    </p:set>
                                    <p:animEffect transition="in" filter="blinds(horizontal)">
                                      <p:cBhvr>
                                        <p:cTn id="17" dur="500"/>
                                        <p:tgtEl>
                                          <p:spTgt spid="1566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6684"/>
                                        </p:tgtEl>
                                        <p:attrNameLst>
                                          <p:attrName>style.visibility</p:attrName>
                                        </p:attrNameLst>
                                      </p:cBhvr>
                                      <p:to>
                                        <p:strVal val="visible"/>
                                      </p:to>
                                    </p:set>
                                    <p:animEffect transition="in" filter="blinds(horizontal)">
                                      <p:cBhvr>
                                        <p:cTn id="22" dur="500"/>
                                        <p:tgtEl>
                                          <p:spTgt spid="15668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6679"/>
                                        </p:tgtEl>
                                        <p:attrNameLst>
                                          <p:attrName>style.visibility</p:attrName>
                                        </p:attrNameLst>
                                      </p:cBhvr>
                                      <p:to>
                                        <p:strVal val="visible"/>
                                      </p:to>
                                    </p:set>
                                    <p:animEffect transition="in" filter="blinds(horizontal)">
                                      <p:cBhvr>
                                        <p:cTn id="27" dur="500"/>
                                        <p:tgtEl>
                                          <p:spTgt spid="1566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6680"/>
                                        </p:tgtEl>
                                        <p:attrNameLst>
                                          <p:attrName>style.visibility</p:attrName>
                                        </p:attrNameLst>
                                      </p:cBhvr>
                                      <p:to>
                                        <p:strVal val="visible"/>
                                      </p:to>
                                    </p:set>
                                    <p:animEffect transition="in" filter="blinds(horizontal)">
                                      <p:cBhvr>
                                        <p:cTn id="32" dur="500"/>
                                        <p:tgtEl>
                                          <p:spTgt spid="1566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56682"/>
                                        </p:tgtEl>
                                        <p:attrNameLst>
                                          <p:attrName>style.visibility</p:attrName>
                                        </p:attrNameLst>
                                      </p:cBhvr>
                                      <p:to>
                                        <p:strVal val="visible"/>
                                      </p:to>
                                    </p:set>
                                    <p:animEffect transition="in" filter="blinds(horizontal)">
                                      <p:cBhvr>
                                        <p:cTn id="37" dur="500"/>
                                        <p:tgtEl>
                                          <p:spTgt spid="15668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6681"/>
                                        </p:tgtEl>
                                        <p:attrNameLst>
                                          <p:attrName>style.visibility</p:attrName>
                                        </p:attrNameLst>
                                      </p:cBhvr>
                                      <p:to>
                                        <p:strVal val="visible"/>
                                      </p:to>
                                    </p:set>
                                    <p:animEffect transition="in" filter="blinds(horizontal)">
                                      <p:cBhvr>
                                        <p:cTn id="42" dur="500"/>
                                        <p:tgtEl>
                                          <p:spTgt spid="1566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56685"/>
                                        </p:tgtEl>
                                        <p:attrNameLst>
                                          <p:attrName>style.visibility</p:attrName>
                                        </p:attrNameLst>
                                      </p:cBhvr>
                                      <p:to>
                                        <p:strVal val="visible"/>
                                      </p:to>
                                    </p:set>
                                    <p:animEffect transition="in" filter="blinds(horizontal)">
                                      <p:cBhvr>
                                        <p:cTn id="47" dur="500"/>
                                        <p:tgtEl>
                                          <p:spTgt spid="15668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6683"/>
                                        </p:tgtEl>
                                        <p:attrNameLst>
                                          <p:attrName>style.visibility</p:attrName>
                                        </p:attrNameLst>
                                      </p:cBhvr>
                                      <p:to>
                                        <p:strVal val="visible"/>
                                      </p:to>
                                    </p:set>
                                    <p:animEffect transition="in" filter="blinds(horizontal)">
                                      <p:cBhvr>
                                        <p:cTn id="52" dur="500"/>
                                        <p:tgtEl>
                                          <p:spTgt spid="15668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56687"/>
                                        </p:tgtEl>
                                        <p:attrNameLst>
                                          <p:attrName>style.visibility</p:attrName>
                                        </p:attrNameLst>
                                      </p:cBhvr>
                                      <p:to>
                                        <p:strVal val="visible"/>
                                      </p:to>
                                    </p:set>
                                    <p:animEffect transition="in" filter="blinds(horizontal)">
                                      <p:cBhvr>
                                        <p:cTn id="57" dur="500"/>
                                        <p:tgtEl>
                                          <p:spTgt spid="1566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56686"/>
                                        </p:tgtEl>
                                        <p:attrNameLst>
                                          <p:attrName>style.visibility</p:attrName>
                                        </p:attrNameLst>
                                      </p:cBhvr>
                                      <p:to>
                                        <p:strVal val="visible"/>
                                      </p:to>
                                    </p:set>
                                    <p:animEffect transition="in" filter="blinds(horizontal)">
                                      <p:cBhvr>
                                        <p:cTn id="62" dur="500"/>
                                        <p:tgtEl>
                                          <p:spTgt spid="15668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56689"/>
                                        </p:tgtEl>
                                        <p:attrNameLst>
                                          <p:attrName>style.visibility</p:attrName>
                                        </p:attrNameLst>
                                      </p:cBhvr>
                                      <p:to>
                                        <p:strVal val="visible"/>
                                      </p:to>
                                    </p:set>
                                    <p:animEffect transition="in" filter="blinds(horizontal)">
                                      <p:cBhvr>
                                        <p:cTn id="67" dur="500"/>
                                        <p:tgtEl>
                                          <p:spTgt spid="15668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6688"/>
                                        </p:tgtEl>
                                        <p:attrNameLst>
                                          <p:attrName>style.visibility</p:attrName>
                                        </p:attrNameLst>
                                      </p:cBhvr>
                                      <p:to>
                                        <p:strVal val="visible"/>
                                      </p:to>
                                    </p:set>
                                    <p:animEffect transition="in" filter="blinds(horizontal)">
                                      <p:cBhvr>
                                        <p:cTn id="72" dur="500"/>
                                        <p:tgtEl>
                                          <p:spTgt spid="15668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nodeType="clickEffect">
                                  <p:stCondLst>
                                    <p:cond delay="0"/>
                                  </p:stCondLst>
                                  <p:childTnLst>
                                    <p:set>
                                      <p:cBhvr>
                                        <p:cTn id="76" dur="1" fill="hold">
                                          <p:stCondLst>
                                            <p:cond delay="0"/>
                                          </p:stCondLst>
                                        </p:cTn>
                                        <p:tgtEl>
                                          <p:spTgt spid="156691"/>
                                        </p:tgtEl>
                                        <p:attrNameLst>
                                          <p:attrName>style.visibility</p:attrName>
                                        </p:attrNameLst>
                                      </p:cBhvr>
                                      <p:to>
                                        <p:strVal val="visible"/>
                                      </p:to>
                                    </p:set>
                                    <p:animEffect transition="in" filter="blinds(horizontal)">
                                      <p:cBhvr>
                                        <p:cTn id="77" dur="500"/>
                                        <p:tgtEl>
                                          <p:spTgt spid="15669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56690"/>
                                        </p:tgtEl>
                                        <p:attrNameLst>
                                          <p:attrName>style.visibility</p:attrName>
                                        </p:attrNameLst>
                                      </p:cBhvr>
                                      <p:to>
                                        <p:strVal val="visible"/>
                                      </p:to>
                                    </p:set>
                                    <p:animEffect transition="in" filter="blinds(horizontal)">
                                      <p:cBhvr>
                                        <p:cTn id="82" dur="500"/>
                                        <p:tgtEl>
                                          <p:spTgt spid="15669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56692"/>
                                        </p:tgtEl>
                                        <p:attrNameLst>
                                          <p:attrName>style.visibility</p:attrName>
                                        </p:attrNameLst>
                                      </p:cBhvr>
                                      <p:to>
                                        <p:strVal val="visible"/>
                                      </p:to>
                                    </p:set>
                                    <p:animEffect transition="in" filter="blinds(horizontal)">
                                      <p:cBhvr>
                                        <p:cTn id="87" dur="500"/>
                                        <p:tgtEl>
                                          <p:spTgt spid="15669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nodeType="clickEffect">
                                  <p:stCondLst>
                                    <p:cond delay="0"/>
                                  </p:stCondLst>
                                  <p:childTnLst>
                                    <p:set>
                                      <p:cBhvr>
                                        <p:cTn id="91" dur="1" fill="hold">
                                          <p:stCondLst>
                                            <p:cond delay="0"/>
                                          </p:stCondLst>
                                        </p:cTn>
                                        <p:tgtEl>
                                          <p:spTgt spid="156696"/>
                                        </p:tgtEl>
                                        <p:attrNameLst>
                                          <p:attrName>style.visibility</p:attrName>
                                        </p:attrNameLst>
                                      </p:cBhvr>
                                      <p:to>
                                        <p:strVal val="visible"/>
                                      </p:to>
                                    </p:set>
                                    <p:animEffect transition="in" filter="blinds(horizontal)">
                                      <p:cBhvr>
                                        <p:cTn id="92" dur="500"/>
                                        <p:tgtEl>
                                          <p:spTgt spid="15669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56693"/>
                                        </p:tgtEl>
                                        <p:attrNameLst>
                                          <p:attrName>style.visibility</p:attrName>
                                        </p:attrNameLst>
                                      </p:cBhvr>
                                      <p:to>
                                        <p:strVal val="visible"/>
                                      </p:to>
                                    </p:set>
                                    <p:animEffect transition="in" filter="blinds(horizontal)">
                                      <p:cBhvr>
                                        <p:cTn id="97" dur="500"/>
                                        <p:tgtEl>
                                          <p:spTgt spid="15669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nodeType="clickEffect">
                                  <p:stCondLst>
                                    <p:cond delay="0"/>
                                  </p:stCondLst>
                                  <p:childTnLst>
                                    <p:set>
                                      <p:cBhvr>
                                        <p:cTn id="101" dur="1" fill="hold">
                                          <p:stCondLst>
                                            <p:cond delay="0"/>
                                          </p:stCondLst>
                                        </p:cTn>
                                        <p:tgtEl>
                                          <p:spTgt spid="156697"/>
                                        </p:tgtEl>
                                        <p:attrNameLst>
                                          <p:attrName>style.visibility</p:attrName>
                                        </p:attrNameLst>
                                      </p:cBhvr>
                                      <p:to>
                                        <p:strVal val="visible"/>
                                      </p:to>
                                    </p:set>
                                    <p:animEffect transition="in" filter="blinds(horizontal)">
                                      <p:cBhvr>
                                        <p:cTn id="102" dur="500"/>
                                        <p:tgtEl>
                                          <p:spTgt spid="15669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56694"/>
                                        </p:tgtEl>
                                        <p:attrNameLst>
                                          <p:attrName>style.visibility</p:attrName>
                                        </p:attrNameLst>
                                      </p:cBhvr>
                                      <p:to>
                                        <p:strVal val="visible"/>
                                      </p:to>
                                    </p:set>
                                    <p:animEffect transition="in" filter="blinds(horizontal)">
                                      <p:cBhvr>
                                        <p:cTn id="107" dur="500"/>
                                        <p:tgtEl>
                                          <p:spTgt spid="15669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nodeType="clickEffect">
                                  <p:stCondLst>
                                    <p:cond delay="0"/>
                                  </p:stCondLst>
                                  <p:childTnLst>
                                    <p:set>
                                      <p:cBhvr>
                                        <p:cTn id="111" dur="1" fill="hold">
                                          <p:stCondLst>
                                            <p:cond delay="0"/>
                                          </p:stCondLst>
                                        </p:cTn>
                                        <p:tgtEl>
                                          <p:spTgt spid="156698"/>
                                        </p:tgtEl>
                                        <p:attrNameLst>
                                          <p:attrName>style.visibility</p:attrName>
                                        </p:attrNameLst>
                                      </p:cBhvr>
                                      <p:to>
                                        <p:strVal val="visible"/>
                                      </p:to>
                                    </p:set>
                                    <p:animEffect transition="in" filter="blinds(horizontal)">
                                      <p:cBhvr>
                                        <p:cTn id="112" dur="500"/>
                                        <p:tgtEl>
                                          <p:spTgt spid="156698"/>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56695"/>
                                        </p:tgtEl>
                                        <p:attrNameLst>
                                          <p:attrName>style.visibility</p:attrName>
                                        </p:attrNameLst>
                                      </p:cBhvr>
                                      <p:to>
                                        <p:strVal val="visible"/>
                                      </p:to>
                                    </p:set>
                                    <p:animEffect transition="in" filter="blinds(horizontal)">
                                      <p:cBhvr>
                                        <p:cTn id="117" dur="500"/>
                                        <p:tgtEl>
                                          <p:spTgt spid="15669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 presetClass="entr" presetSubtype="10" fill="hold" nodeType="clickEffect">
                                  <p:stCondLst>
                                    <p:cond delay="0"/>
                                  </p:stCondLst>
                                  <p:childTnLst>
                                    <p:set>
                                      <p:cBhvr>
                                        <p:cTn id="121" dur="1" fill="hold">
                                          <p:stCondLst>
                                            <p:cond delay="0"/>
                                          </p:stCondLst>
                                        </p:cTn>
                                        <p:tgtEl>
                                          <p:spTgt spid="156700"/>
                                        </p:tgtEl>
                                        <p:attrNameLst>
                                          <p:attrName>style.visibility</p:attrName>
                                        </p:attrNameLst>
                                      </p:cBhvr>
                                      <p:to>
                                        <p:strVal val="visible"/>
                                      </p:to>
                                    </p:set>
                                    <p:animEffect transition="in" filter="blinds(horizontal)">
                                      <p:cBhvr>
                                        <p:cTn id="122" dur="500"/>
                                        <p:tgtEl>
                                          <p:spTgt spid="15670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156699"/>
                                        </p:tgtEl>
                                        <p:attrNameLst>
                                          <p:attrName>style.visibility</p:attrName>
                                        </p:attrNameLst>
                                      </p:cBhvr>
                                      <p:to>
                                        <p:strVal val="visible"/>
                                      </p:to>
                                    </p:set>
                                    <p:animEffect transition="in" filter="blinds(horizontal)">
                                      <p:cBhvr>
                                        <p:cTn id="127" dur="500"/>
                                        <p:tgtEl>
                                          <p:spTgt spid="156699"/>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3" presetClass="entr" presetSubtype="10" fill="hold" nodeType="clickEffect">
                                  <p:stCondLst>
                                    <p:cond delay="0"/>
                                  </p:stCondLst>
                                  <p:childTnLst>
                                    <p:set>
                                      <p:cBhvr>
                                        <p:cTn id="131" dur="1" fill="hold">
                                          <p:stCondLst>
                                            <p:cond delay="0"/>
                                          </p:stCondLst>
                                        </p:cTn>
                                        <p:tgtEl>
                                          <p:spTgt spid="156702"/>
                                        </p:tgtEl>
                                        <p:attrNameLst>
                                          <p:attrName>style.visibility</p:attrName>
                                        </p:attrNameLst>
                                      </p:cBhvr>
                                      <p:to>
                                        <p:strVal val="visible"/>
                                      </p:to>
                                    </p:set>
                                    <p:animEffect transition="in" filter="blinds(horizontal)">
                                      <p:cBhvr>
                                        <p:cTn id="132" dur="500"/>
                                        <p:tgtEl>
                                          <p:spTgt spid="15670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156701"/>
                                        </p:tgtEl>
                                        <p:attrNameLst>
                                          <p:attrName>style.visibility</p:attrName>
                                        </p:attrNameLst>
                                      </p:cBhvr>
                                      <p:to>
                                        <p:strVal val="visible"/>
                                      </p:to>
                                    </p:set>
                                    <p:animEffect transition="in" filter="blinds(horizontal)">
                                      <p:cBhvr>
                                        <p:cTn id="137" dur="500"/>
                                        <p:tgtEl>
                                          <p:spTgt spid="15670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 presetClass="entr" presetSubtype="10" fill="hold" nodeType="clickEffect">
                                  <p:stCondLst>
                                    <p:cond delay="0"/>
                                  </p:stCondLst>
                                  <p:childTnLst>
                                    <p:set>
                                      <p:cBhvr>
                                        <p:cTn id="141" dur="1" fill="hold">
                                          <p:stCondLst>
                                            <p:cond delay="0"/>
                                          </p:stCondLst>
                                        </p:cTn>
                                        <p:tgtEl>
                                          <p:spTgt spid="156704"/>
                                        </p:tgtEl>
                                        <p:attrNameLst>
                                          <p:attrName>style.visibility</p:attrName>
                                        </p:attrNameLst>
                                      </p:cBhvr>
                                      <p:to>
                                        <p:strVal val="visible"/>
                                      </p:to>
                                    </p:set>
                                    <p:animEffect transition="in" filter="blinds(horizontal)">
                                      <p:cBhvr>
                                        <p:cTn id="142" dur="500"/>
                                        <p:tgtEl>
                                          <p:spTgt spid="15670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156703"/>
                                        </p:tgtEl>
                                        <p:attrNameLst>
                                          <p:attrName>style.visibility</p:attrName>
                                        </p:attrNameLst>
                                      </p:cBhvr>
                                      <p:to>
                                        <p:strVal val="visible"/>
                                      </p:to>
                                    </p:set>
                                    <p:animEffect transition="in" filter="blinds(horizontal)">
                                      <p:cBhvr>
                                        <p:cTn id="147" dur="500"/>
                                        <p:tgtEl>
                                          <p:spTgt spid="156703"/>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ntr" presetSubtype="10" fill="hold" nodeType="clickEffect">
                                  <p:stCondLst>
                                    <p:cond delay="0"/>
                                  </p:stCondLst>
                                  <p:childTnLst>
                                    <p:set>
                                      <p:cBhvr>
                                        <p:cTn id="151" dur="1" fill="hold">
                                          <p:stCondLst>
                                            <p:cond delay="0"/>
                                          </p:stCondLst>
                                        </p:cTn>
                                        <p:tgtEl>
                                          <p:spTgt spid="156675"/>
                                        </p:tgtEl>
                                        <p:attrNameLst>
                                          <p:attrName>style.visibility</p:attrName>
                                        </p:attrNameLst>
                                      </p:cBhvr>
                                      <p:to>
                                        <p:strVal val="visible"/>
                                      </p:to>
                                    </p:set>
                                    <p:animEffect transition="in" filter="blinds(horizontal)">
                                      <p:cBhvr>
                                        <p:cTn id="152" dur="500"/>
                                        <p:tgtEl>
                                          <p:spTgt spid="15667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156674"/>
                                        </p:tgtEl>
                                        <p:attrNameLst>
                                          <p:attrName>style.visibility</p:attrName>
                                        </p:attrNameLst>
                                      </p:cBhvr>
                                      <p:to>
                                        <p:strVal val="visible"/>
                                      </p:to>
                                    </p:set>
                                    <p:animEffect transition="in" filter="blinds(horizontal)">
                                      <p:cBhvr>
                                        <p:cTn id="157" dur="500"/>
                                        <p:tgtEl>
                                          <p:spTgt spid="156674"/>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156705"/>
                                        </p:tgtEl>
                                        <p:attrNameLst>
                                          <p:attrName>style.visibility</p:attrName>
                                        </p:attrNameLst>
                                      </p:cBhvr>
                                      <p:to>
                                        <p:strVal val="visible"/>
                                      </p:to>
                                    </p:set>
                                    <p:animEffect transition="in" filter="blinds(horizontal)">
                                      <p:cBhvr>
                                        <p:cTn id="162" dur="500"/>
                                        <p:tgtEl>
                                          <p:spTgt spid="156705"/>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 presetClass="entr" presetSubtype="10" fill="hold" nodeType="clickEffect">
                                  <p:stCondLst>
                                    <p:cond delay="0"/>
                                  </p:stCondLst>
                                  <p:childTnLst>
                                    <p:set>
                                      <p:cBhvr>
                                        <p:cTn id="166" dur="1" fill="hold">
                                          <p:stCondLst>
                                            <p:cond delay="0"/>
                                          </p:stCondLst>
                                        </p:cTn>
                                        <p:tgtEl>
                                          <p:spTgt spid="156708"/>
                                        </p:tgtEl>
                                        <p:attrNameLst>
                                          <p:attrName>style.visibility</p:attrName>
                                        </p:attrNameLst>
                                      </p:cBhvr>
                                      <p:to>
                                        <p:strVal val="visible"/>
                                      </p:to>
                                    </p:set>
                                    <p:animEffect transition="in" filter="blinds(horizontal)">
                                      <p:cBhvr>
                                        <p:cTn id="167" dur="500"/>
                                        <p:tgtEl>
                                          <p:spTgt spid="156708"/>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156706"/>
                                        </p:tgtEl>
                                        <p:attrNameLst>
                                          <p:attrName>style.visibility</p:attrName>
                                        </p:attrNameLst>
                                      </p:cBhvr>
                                      <p:to>
                                        <p:strVal val="visible"/>
                                      </p:to>
                                    </p:set>
                                    <p:animEffect transition="in" filter="blinds(horizontal)">
                                      <p:cBhvr>
                                        <p:cTn id="172" dur="500"/>
                                        <p:tgtEl>
                                          <p:spTgt spid="156706"/>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3" presetClass="entr" presetSubtype="10" fill="hold" nodeType="clickEffect">
                                  <p:stCondLst>
                                    <p:cond delay="0"/>
                                  </p:stCondLst>
                                  <p:childTnLst>
                                    <p:set>
                                      <p:cBhvr>
                                        <p:cTn id="176" dur="1" fill="hold">
                                          <p:stCondLst>
                                            <p:cond delay="0"/>
                                          </p:stCondLst>
                                        </p:cTn>
                                        <p:tgtEl>
                                          <p:spTgt spid="156709"/>
                                        </p:tgtEl>
                                        <p:attrNameLst>
                                          <p:attrName>style.visibility</p:attrName>
                                        </p:attrNameLst>
                                      </p:cBhvr>
                                      <p:to>
                                        <p:strVal val="visible"/>
                                      </p:to>
                                    </p:set>
                                    <p:animEffect transition="in" filter="blinds(horizontal)">
                                      <p:cBhvr>
                                        <p:cTn id="177" dur="500"/>
                                        <p:tgtEl>
                                          <p:spTgt spid="156709"/>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156707"/>
                                        </p:tgtEl>
                                        <p:attrNameLst>
                                          <p:attrName>style.visibility</p:attrName>
                                        </p:attrNameLst>
                                      </p:cBhvr>
                                      <p:to>
                                        <p:strVal val="visible"/>
                                      </p:to>
                                    </p:set>
                                    <p:animEffect transition="in" filter="blinds(horizontal)">
                                      <p:cBhvr>
                                        <p:cTn id="182" dur="500"/>
                                        <p:tgtEl>
                                          <p:spTgt spid="156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animBg="1"/>
      <p:bldP spid="156676" grpId="0" animBg="1"/>
      <p:bldP spid="156677" grpId="0" animBg="1"/>
      <p:bldP spid="156679" grpId="0" animBg="1"/>
      <p:bldP spid="156680" grpId="0" animBg="1"/>
      <p:bldP spid="156681" grpId="0" animBg="1"/>
      <p:bldP spid="156683" grpId="0" animBg="1"/>
      <p:bldP spid="156686" grpId="0" animBg="1"/>
      <p:bldP spid="156688" grpId="0" animBg="1"/>
      <p:bldP spid="156690" grpId="0" animBg="1"/>
      <p:bldP spid="156692" grpId="0" animBg="1"/>
      <p:bldP spid="156693" grpId="0" animBg="1"/>
      <p:bldP spid="156694" grpId="0" animBg="1"/>
      <p:bldP spid="156695" grpId="0" animBg="1"/>
      <p:bldP spid="156699" grpId="0" animBg="1"/>
      <p:bldP spid="156701" grpId="0" animBg="1"/>
      <p:bldP spid="156703" grpId="0" animBg="1"/>
      <p:bldP spid="156705" grpId="0" animBg="1"/>
      <p:bldP spid="156706" grpId="0" animBg="1"/>
      <p:bldP spid="1567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descr="40%">
            <a:extLst>
              <a:ext uri="{FF2B5EF4-FFF2-40B4-BE49-F238E27FC236}">
                <a16:creationId xmlns:a16="http://schemas.microsoft.com/office/drawing/2014/main" xmlns="" id="{1532BD3B-98D4-4AFF-B537-1A1A38E0399C}"/>
              </a:ext>
            </a:extLst>
          </p:cNvPr>
          <p:cNvSpPr>
            <a:spLocks noChangeArrowheads="1"/>
          </p:cNvSpPr>
          <p:nvPr/>
        </p:nvSpPr>
        <p:spPr bwMode="auto">
          <a:xfrm>
            <a:off x="1166649" y="1600200"/>
            <a:ext cx="6632028"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lstStyle>
            <a:lvl1pPr marL="549275" indent="-549275">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
                <a:srgbClr val="990000"/>
              </a:buClr>
              <a:buFont typeface="Wingdings" panose="05000000000000000000" pitchFamily="2" charset="2"/>
              <a:buChar char="à"/>
            </a:pPr>
            <a:r>
              <a:rPr lang="th-TH" altLang="th-TH" sz="2900" u="sng" dirty="0">
                <a:solidFill>
                  <a:srgbClr val="A50021"/>
                </a:solidFill>
              </a:rPr>
              <a:t>ก. สถานการณ์ทางการบริหารโดยทั่วไป</a:t>
            </a:r>
          </a:p>
          <a:p>
            <a:pPr>
              <a:spcBef>
                <a:spcPct val="0"/>
              </a:spcBef>
              <a:buClr>
                <a:srgbClr val="990000"/>
              </a:buClr>
              <a:buFont typeface="Wingdings" panose="05000000000000000000" pitchFamily="2" charset="2"/>
              <a:buChar char="Ø"/>
            </a:pPr>
            <a:r>
              <a:rPr lang="th-TH" altLang="th-TH" sz="2900" dirty="0">
                <a:solidFill>
                  <a:srgbClr val="0000CC"/>
                </a:solidFill>
              </a:rPr>
              <a:t>มีการเปลี่ยนแปลงด้านความต้องการของผู้รับบริการที่อาจจะเพิ่มมากขึ้น ลดต่ำลง หรือ เปลี่ยนจากเดิมโดยสิ้นเชิง อันเป็นผลทำให้การบริการของหน่วยงานประจำเดิมไม่อาจจะตอบสนองความต้องการใหม่ได้</a:t>
            </a:r>
          </a:p>
        </p:txBody>
      </p:sp>
      <p:sp>
        <p:nvSpPr>
          <p:cNvPr id="27653" name="Rectangle 5">
            <a:extLst>
              <a:ext uri="{FF2B5EF4-FFF2-40B4-BE49-F238E27FC236}">
                <a16:creationId xmlns:a16="http://schemas.microsoft.com/office/drawing/2014/main" xmlns="" id="{6FAC11D2-D137-449C-9AE7-A028FAE8DB7B}"/>
              </a:ext>
            </a:extLst>
          </p:cNvPr>
          <p:cNvSpPr>
            <a:spLocks noChangeArrowheads="1"/>
          </p:cNvSpPr>
          <p:nvPr/>
        </p:nvSpPr>
        <p:spPr bwMode="auto">
          <a:xfrm>
            <a:off x="1264197" y="329406"/>
            <a:ext cx="601186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nchor="ct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FontTx/>
              <a:buNone/>
            </a:pPr>
            <a:r>
              <a:rPr lang="th-TH" altLang="th-TH" sz="2900" b="1" dirty="0">
                <a:solidFill>
                  <a:srgbClr val="C00000"/>
                </a:solidFill>
              </a:rPr>
              <a:t>ความจำเป็นที่ต้องจัดทำ</a:t>
            </a:r>
            <a:r>
              <a:rPr lang="en-US" altLang="th-TH" sz="2900" b="1" dirty="0">
                <a:solidFill>
                  <a:srgbClr val="C00000"/>
                </a:solidFill>
              </a:rPr>
              <a:t/>
            </a:r>
            <a:br>
              <a:rPr lang="en-US" altLang="th-TH" sz="2900" b="1" dirty="0">
                <a:solidFill>
                  <a:srgbClr val="C00000"/>
                </a:solidFill>
              </a:rPr>
            </a:br>
            <a:r>
              <a:rPr lang="th-TH" altLang="th-TH" sz="2900" b="1" dirty="0">
                <a:solidFill>
                  <a:srgbClr val="C00000"/>
                </a:solidFill>
              </a:rPr>
              <a:t>โครงการเพื่อการบริหารการพัฒนา</a:t>
            </a:r>
          </a:p>
        </p:txBody>
      </p:sp>
      <p:sp>
        <p:nvSpPr>
          <p:cNvPr id="23560" name="Footer Placeholder 3">
            <a:extLst>
              <a:ext uri="{FF2B5EF4-FFF2-40B4-BE49-F238E27FC236}">
                <a16:creationId xmlns:a16="http://schemas.microsoft.com/office/drawing/2014/main" xmlns="" id="{624F465F-F7AA-43CB-B34D-576F521293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pic>
        <p:nvPicPr>
          <p:cNvPr id="4" name="Picture 3">
            <a:extLst>
              <a:ext uri="{FF2B5EF4-FFF2-40B4-BE49-F238E27FC236}">
                <a16:creationId xmlns:a16="http://schemas.microsoft.com/office/drawing/2014/main" xmlns="" id="{496A1908-1731-45D5-8264-8573AD7C4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677" y="1702676"/>
            <a:ext cx="4051463" cy="3647090"/>
          </a:xfrm>
          <a:prstGeom prst="rect">
            <a:avLst/>
          </a:prstGeom>
        </p:spPr>
      </p:pic>
      <p:sp>
        <p:nvSpPr>
          <p:cNvPr id="3" name="Date Placeholder 2">
            <a:extLst>
              <a:ext uri="{FF2B5EF4-FFF2-40B4-BE49-F238E27FC236}">
                <a16:creationId xmlns:a16="http://schemas.microsoft.com/office/drawing/2014/main" xmlns="" id="{678B6C1C-93AC-403D-AD3A-B2B174FFB191}"/>
              </a:ext>
            </a:extLst>
          </p:cNvPr>
          <p:cNvSpPr>
            <a:spLocks noGrp="1"/>
          </p:cNvSpPr>
          <p:nvPr>
            <p:ph type="dt" sz="half" idx="10"/>
          </p:nvPr>
        </p:nvSpPr>
        <p:spPr/>
        <p:txBody>
          <a:bodyPr/>
          <a:lstStyle/>
          <a:p>
            <a:fld id="{8BA2158B-DCDE-4C4D-9DBF-B2FC84DE0271}" type="datetime1">
              <a:rPr lang="th-TH" smtClean="0"/>
              <a:t>13/06/61</a:t>
            </a:fld>
            <a:endParaRPr lang="en-US" dirty="0"/>
          </a:p>
        </p:txBody>
      </p:sp>
      <p:sp>
        <p:nvSpPr>
          <p:cNvPr id="5" name="Slide Number Placeholder 4">
            <a:extLst>
              <a:ext uri="{FF2B5EF4-FFF2-40B4-BE49-F238E27FC236}">
                <a16:creationId xmlns:a16="http://schemas.microsoft.com/office/drawing/2014/main" xmlns="" id="{0A420FD7-3DCD-472D-862B-85C6DCBB4EDD}"/>
              </a:ext>
            </a:extLst>
          </p:cNvPr>
          <p:cNvSpPr>
            <a:spLocks noGrp="1"/>
          </p:cNvSpPr>
          <p:nvPr>
            <p:ph type="sldNum" sz="quarter" idx="12"/>
          </p:nvPr>
        </p:nvSpPr>
        <p:spPr/>
        <p:txBody>
          <a:bodyPr/>
          <a:lstStyle/>
          <a:p>
            <a:fld id="{C282B086-F66A-4C26-BA61-410FF86DE88D}" type="slidenum">
              <a:rPr lang="en-US" smtClean="0"/>
              <a:t>6</a:t>
            </a:fld>
            <a:endParaRPr lang="en-US" dirty="0"/>
          </a:p>
        </p:txBody>
      </p:sp>
    </p:spTree>
    <p:extLst>
      <p:ext uri="{BB962C8B-B14F-4D97-AF65-F5344CB8AC3E}">
        <p14:creationId xmlns:p14="http://schemas.microsoft.com/office/powerpoint/2010/main" val="1789347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7653"/>
                                        </p:tgtEl>
                                        <p:attrNameLst>
                                          <p:attrName>style.visibility</p:attrName>
                                        </p:attrNameLst>
                                      </p:cBhvr>
                                      <p:to>
                                        <p:strVal val="visible"/>
                                      </p:to>
                                    </p:set>
                                    <p:animEffect transition="in" filter="fade">
                                      <p:cBhvr>
                                        <p:cTn id="7" dur="600">
                                          <p:stCondLst>
                                            <p:cond delay="0"/>
                                          </p:stCondLst>
                                        </p:cTn>
                                        <p:tgtEl>
                                          <p:spTgt spid="27653"/>
                                        </p:tgtEl>
                                      </p:cBhvr>
                                    </p:animEffect>
                                    <p:anim calcmode="lin" valueType="num">
                                      <p:cBhvr>
                                        <p:cTn id="8" dur="600" fill="hold">
                                          <p:stCondLst>
                                            <p:cond delay="0"/>
                                          </p:stCondLst>
                                        </p:cTn>
                                        <p:tgtEl>
                                          <p:spTgt spid="27653"/>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7653"/>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7653"/>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65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itle 4"/>
          <p:cNvSpPr>
            <a:spLocks noGrp="1"/>
          </p:cNvSpPr>
          <p:nvPr>
            <p:ph type="title"/>
          </p:nvPr>
        </p:nvSpPr>
        <p:spPr>
          <a:xfrm>
            <a:off x="1828800" y="436723"/>
            <a:ext cx="6400800" cy="487363"/>
          </a:xfrm>
        </p:spPr>
        <p:txBody>
          <a:bodyPr/>
          <a:lstStyle/>
          <a:p>
            <a:pPr eaLnBrk="1" hangingPunct="1"/>
            <a:r>
              <a:rPr lang="th-TH" sz="2800" dirty="0">
                <a:solidFill>
                  <a:srgbClr val="C00000"/>
                </a:solidFill>
                <a:effectLst>
                  <a:outerShdw blurRad="38100" dist="38100" dir="2700000" algn="tl">
                    <a:srgbClr val="000000">
                      <a:alpha val="43137"/>
                    </a:srgbClr>
                  </a:outerShdw>
                </a:effectLst>
                <a:latin typeface="Tahoma" pitchFamily="34" charset="0"/>
                <a:cs typeface="Tahoma" pitchFamily="34" charset="0"/>
              </a:rPr>
              <a:t>คำอธิบายเทคนิคเกี่ยวกับการควบคุม</a:t>
            </a:r>
            <a:endParaRPr lang="en-GB" sz="2800"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102404" name="Content Placeholder 5"/>
          <p:cNvSpPr>
            <a:spLocks noGrp="1"/>
          </p:cNvSpPr>
          <p:nvPr>
            <p:ph idx="1"/>
          </p:nvPr>
        </p:nvSpPr>
        <p:spPr/>
        <p:txBody>
          <a:bodyPr/>
          <a:lstStyle/>
          <a:p>
            <a:pPr eaLnBrk="1" hangingPunct="1"/>
            <a:r>
              <a:rPr lang="en-GB" b="1" dirty="0">
                <a:solidFill>
                  <a:srgbClr val="0000CC"/>
                </a:solidFill>
                <a:latin typeface="Tahoma" pitchFamily="34" charset="0"/>
                <a:cs typeface="Tahoma" pitchFamily="34" charset="0"/>
              </a:rPr>
              <a:t>Project Schedule = </a:t>
            </a:r>
            <a:r>
              <a:rPr lang="th-TH" dirty="0">
                <a:latin typeface="Tahoma" pitchFamily="34" charset="0"/>
                <a:cs typeface="Tahoma" pitchFamily="34" charset="0"/>
              </a:rPr>
              <a:t>การจัดทำกำหนดการในรูปของตารางที่แสดงความสัมพันธ์ระหว่างกิจกรรม เวลา ทรัพยากร และความรับผิดชอบของบุคลากร</a:t>
            </a:r>
            <a:r>
              <a:rPr lang="en-GB" dirty="0">
                <a:latin typeface="Tahoma" pitchFamily="34" charset="0"/>
                <a:cs typeface="Tahoma" pitchFamily="34" charset="0"/>
              </a:rPr>
              <a:t> </a:t>
            </a:r>
            <a:endParaRPr lang="th-TH" dirty="0">
              <a:latin typeface="Tahoma" pitchFamily="34" charset="0"/>
              <a:cs typeface="Tahoma" pitchFamily="34" charset="0"/>
            </a:endParaRPr>
          </a:p>
          <a:p>
            <a:pPr eaLnBrk="1" hangingPunct="1"/>
            <a:r>
              <a:rPr lang="th-TH" dirty="0">
                <a:latin typeface="Tahoma" pitchFamily="34" charset="0"/>
                <a:cs typeface="Tahoma" pitchFamily="34" charset="0"/>
              </a:rPr>
              <a:t>การควบคุมค่าใช้จ่ายใช้</a:t>
            </a:r>
          </a:p>
          <a:p>
            <a:pPr eaLnBrk="1" hangingPunct="1">
              <a:buFontTx/>
              <a:buNone/>
            </a:pPr>
            <a:r>
              <a:rPr lang="en-GB" dirty="0">
                <a:latin typeface="Tahoma" pitchFamily="34" charset="0"/>
                <a:cs typeface="Tahoma" pitchFamily="34" charset="0"/>
              </a:rPr>
              <a:t>	</a:t>
            </a:r>
            <a:r>
              <a:rPr lang="en-GB" dirty="0">
                <a:solidFill>
                  <a:srgbClr val="0000CC"/>
                </a:solidFill>
                <a:latin typeface="Tahoma" pitchFamily="34" charset="0"/>
                <a:cs typeface="Tahoma" pitchFamily="34" charset="0"/>
              </a:rPr>
              <a:t>CSPEC: C = Cost, SPEC=Specification</a:t>
            </a:r>
          </a:p>
          <a:p>
            <a:pPr eaLnBrk="1" hangingPunct="1">
              <a:buFontTx/>
              <a:buNone/>
            </a:pPr>
            <a:r>
              <a:rPr lang="en-GB" dirty="0">
                <a:solidFill>
                  <a:srgbClr val="0000CC"/>
                </a:solidFill>
                <a:latin typeface="Tahoma" pitchFamily="34" charset="0"/>
                <a:cs typeface="Tahoma" pitchFamily="34" charset="0"/>
              </a:rPr>
              <a:t>	CSCSC: C= Cost, SC = Schedule, S=Space, C=Contingency</a:t>
            </a:r>
            <a:endParaRPr lang="th-TH" dirty="0">
              <a:solidFill>
                <a:srgbClr val="0000CC"/>
              </a:solidFill>
              <a:latin typeface="Tahoma" pitchFamily="34" charset="0"/>
              <a:cs typeface="Tahoma" pitchFamily="34" charset="0"/>
            </a:endParaRPr>
          </a:p>
          <a:p>
            <a:pPr eaLnBrk="1" hangingPunct="1"/>
            <a:r>
              <a:rPr lang="th-TH" dirty="0">
                <a:latin typeface="Tahoma" pitchFamily="34" charset="0"/>
                <a:cs typeface="Tahoma" pitchFamily="34" charset="0"/>
              </a:rPr>
              <a:t>การควบคุมคุณภาพ </a:t>
            </a:r>
            <a:r>
              <a:rPr lang="en-GB" dirty="0">
                <a:solidFill>
                  <a:srgbClr val="0000CC"/>
                </a:solidFill>
                <a:latin typeface="Tahoma" pitchFamily="34" charset="0"/>
                <a:cs typeface="Tahoma" pitchFamily="34" charset="0"/>
              </a:rPr>
              <a:t>TQM = Total quality management</a:t>
            </a:r>
          </a:p>
        </p:txBody>
      </p:sp>
      <p:sp>
        <p:nvSpPr>
          <p:cNvPr id="3" name="Date Placeholder 2"/>
          <p:cNvSpPr>
            <a:spLocks noGrp="1"/>
          </p:cNvSpPr>
          <p:nvPr>
            <p:ph type="dt" sz="half" idx="10"/>
          </p:nvPr>
        </p:nvSpPr>
        <p:spPr/>
        <p:txBody>
          <a:bodyPr/>
          <a:lstStyle/>
          <a:p>
            <a:pPr>
              <a:defRPr/>
            </a:pPr>
            <a:fld id="{722F815F-06CA-4E3B-ADE3-3CD2F952C4FD}"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60</a:t>
            </a:fld>
            <a:endParaRPr lang="en-US" dirty="0"/>
          </a:p>
        </p:txBody>
      </p:sp>
    </p:spTree>
    <p:extLst>
      <p:ext uri="{BB962C8B-B14F-4D97-AF65-F5344CB8AC3E}">
        <p14:creationId xmlns:p14="http://schemas.microsoft.com/office/powerpoint/2010/main" val="1654864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xmlns="" id="{F4AD8D9A-DC6F-4F07-909F-8CA025C0CFDF}"/>
              </a:ext>
            </a:extLst>
          </p:cNvPr>
          <p:cNvSpPr>
            <a:spLocks noGrp="1"/>
          </p:cNvSpPr>
          <p:nvPr>
            <p:ph type="title"/>
          </p:nvPr>
        </p:nvSpPr>
        <p:spPr>
          <a:xfrm>
            <a:off x="1524001" y="620713"/>
            <a:ext cx="5616575" cy="563562"/>
          </a:xfrm>
        </p:spPr>
        <p:txBody>
          <a:bodyPr/>
          <a:lstStyle/>
          <a:p>
            <a:r>
              <a:rPr lang="th-TH" altLang="th-TH" sz="2800" dirty="0"/>
              <a:t>ความรู้เกี่ยวกับการจัดองค์กรโครงการ</a:t>
            </a:r>
          </a:p>
        </p:txBody>
      </p:sp>
      <p:sp>
        <p:nvSpPr>
          <p:cNvPr id="3" name="Content Placeholder 2">
            <a:extLst>
              <a:ext uri="{FF2B5EF4-FFF2-40B4-BE49-F238E27FC236}">
                <a16:creationId xmlns:a16="http://schemas.microsoft.com/office/drawing/2014/main" xmlns="" id="{327B2ED9-77B4-4360-BFCF-863B7DBA6673}"/>
              </a:ext>
            </a:extLst>
          </p:cNvPr>
          <p:cNvSpPr>
            <a:spLocks noGrp="1"/>
          </p:cNvSpPr>
          <p:nvPr>
            <p:ph idx="1"/>
          </p:nvPr>
        </p:nvSpPr>
        <p:spPr/>
        <p:txBody>
          <a:bodyPr/>
          <a:lstStyle/>
          <a:p>
            <a:pPr>
              <a:defRPr/>
            </a:pPr>
            <a:r>
              <a:rPr lang="th-TH" dirty="0"/>
              <a:t>โดยทั่วไปการจัดองค์กรโครงการ ทำได้สามรูปแบบคือ</a:t>
            </a:r>
          </a:p>
          <a:p>
            <a:pPr marL="514350" indent="-514350">
              <a:buFont typeface="+mj-cs"/>
              <a:buAutoNum type="thaiNumPeriod"/>
              <a:defRPr/>
            </a:pPr>
            <a:r>
              <a:rPr lang="th-TH" dirty="0"/>
              <a:t>การจัดตามภาระหน้าที่ </a:t>
            </a:r>
            <a:r>
              <a:rPr lang="en-US" dirty="0" smtClean="0"/>
              <a:t>(</a:t>
            </a:r>
            <a:r>
              <a:rPr lang="en-US" dirty="0"/>
              <a:t>Functional organization)</a:t>
            </a:r>
          </a:p>
          <a:p>
            <a:pPr marL="514350" indent="-514350">
              <a:buFont typeface="+mj-cs"/>
              <a:buAutoNum type="thaiNumPeriod"/>
              <a:defRPr/>
            </a:pPr>
            <a:r>
              <a:rPr lang="th-TH" dirty="0"/>
              <a:t>การจัดในรูปของคณะทำงาน </a:t>
            </a:r>
            <a:r>
              <a:rPr lang="en-US" dirty="0"/>
              <a:t>(Task force) </a:t>
            </a:r>
            <a:r>
              <a:rPr lang="th-TH" dirty="0"/>
              <a:t>หรือองค์กรที่ดำเนินงานโครงการโดยเฉพาะ </a:t>
            </a:r>
            <a:r>
              <a:rPr lang="en-US" dirty="0" smtClean="0"/>
              <a:t>(</a:t>
            </a:r>
            <a:r>
              <a:rPr lang="en-US" dirty="0"/>
              <a:t>Projectized organization)</a:t>
            </a:r>
          </a:p>
          <a:p>
            <a:pPr marL="514350" indent="-514350">
              <a:buFont typeface="+mj-cs"/>
              <a:buAutoNum type="thaiNumPeriod"/>
              <a:defRPr/>
            </a:pPr>
            <a:r>
              <a:rPr lang="th-TH" dirty="0"/>
              <a:t>การจัดองค์กรเชิงผสมผสาน </a:t>
            </a:r>
            <a:r>
              <a:rPr lang="en-US" dirty="0" smtClean="0"/>
              <a:t>(</a:t>
            </a:r>
            <a:r>
              <a:rPr lang="en-US" dirty="0"/>
              <a:t>Matrix organization)</a:t>
            </a:r>
            <a:endParaRPr lang="th-TH" dirty="0"/>
          </a:p>
        </p:txBody>
      </p:sp>
      <p:sp>
        <p:nvSpPr>
          <p:cNvPr id="110596" name="Date Placeholder 1">
            <a:extLst>
              <a:ext uri="{FF2B5EF4-FFF2-40B4-BE49-F238E27FC236}">
                <a16:creationId xmlns:a16="http://schemas.microsoft.com/office/drawing/2014/main" xmlns="" id="{4D8307B2-65AC-4D50-BA70-9D425CF0DF34}"/>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235426F2-2B79-46EB-9188-267569F47EC5}" type="datetime1">
              <a:rPr lang="th-TH" altLang="th-TH" sz="1200"/>
              <a:pPr fontAlgn="base">
                <a:spcBef>
                  <a:spcPct val="0"/>
                </a:spcBef>
                <a:spcAft>
                  <a:spcPct val="0"/>
                </a:spcAft>
                <a:buClrTx/>
                <a:buFontTx/>
                <a:buNone/>
              </a:pPr>
              <a:t>13/06/61</a:t>
            </a:fld>
            <a:endParaRPr lang="th-TH" altLang="th-TH" sz="1200" dirty="0"/>
          </a:p>
        </p:txBody>
      </p:sp>
      <p:sp>
        <p:nvSpPr>
          <p:cNvPr id="110597" name="Footer Placeholder 3">
            <a:extLst>
              <a:ext uri="{FF2B5EF4-FFF2-40B4-BE49-F238E27FC236}">
                <a16:creationId xmlns:a16="http://schemas.microsoft.com/office/drawing/2014/main" xmlns="" id="{3B2F57A7-F2AD-428C-9AD1-AED739344CC0}"/>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การวางแผนและบริหารโครงการ</a:t>
            </a:r>
            <a:r>
              <a:rPr lang="th-TH" altLang="th-TH" sz="1200" dirty="0" smtClean="0"/>
              <a:t>:  รศ.</a:t>
            </a:r>
            <a:r>
              <a:rPr lang="th-TH" altLang="th-TH" sz="1200" dirty="0"/>
              <a:t>ดร.ปกรณ์ ปรียากร</a:t>
            </a:r>
          </a:p>
        </p:txBody>
      </p:sp>
      <p:sp>
        <p:nvSpPr>
          <p:cNvPr id="110598" name="Slide Number Placeholder 4">
            <a:extLst>
              <a:ext uri="{FF2B5EF4-FFF2-40B4-BE49-F238E27FC236}">
                <a16:creationId xmlns:a16="http://schemas.microsoft.com/office/drawing/2014/main" xmlns="" id="{A126665F-B548-4E4F-88AF-EE8FBB08AD8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0"/>
              </a:spcBef>
              <a:buClrTx/>
              <a:buFontTx/>
              <a:buNone/>
            </a:pPr>
            <a:fld id="{9D7F46FB-2CD5-4771-800B-745DA26E86BC}" type="slidenum">
              <a:rPr lang="th-TH" altLang="th-TH" sz="1200"/>
              <a:pPr>
                <a:spcBef>
                  <a:spcPct val="0"/>
                </a:spcBef>
                <a:buClrTx/>
                <a:buFontTx/>
                <a:buNone/>
              </a:pPr>
              <a:t>61</a:t>
            </a:fld>
            <a:endParaRPr lang="th-TH" altLang="th-TH" sz="1200" dirty="0"/>
          </a:p>
        </p:txBody>
      </p:sp>
    </p:spTree>
    <p:extLst>
      <p:ext uri="{BB962C8B-B14F-4D97-AF65-F5344CB8AC3E}">
        <p14:creationId xmlns:p14="http://schemas.microsoft.com/office/powerpoint/2010/main" val="5351366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a:extLst>
              <a:ext uri="{FF2B5EF4-FFF2-40B4-BE49-F238E27FC236}">
                <a16:creationId xmlns:a16="http://schemas.microsoft.com/office/drawing/2014/main" xmlns="" id="{A9C8049C-54FF-4281-8D04-5B06321A9F99}"/>
              </a:ext>
            </a:extLst>
          </p:cNvPr>
          <p:cNvSpPr>
            <a:spLocks noChangeArrowheads="1"/>
          </p:cNvSpPr>
          <p:nvPr/>
        </p:nvSpPr>
        <p:spPr bwMode="auto">
          <a:xfrm>
            <a:off x="2160589" y="2379663"/>
            <a:ext cx="7951787" cy="1219200"/>
          </a:xfrm>
          <a:prstGeom prst="roundRect">
            <a:avLst>
              <a:gd name="adj" fmla="val 16667"/>
            </a:avLst>
          </a:prstGeom>
          <a:solidFill>
            <a:srgbClr val="FFFF99"/>
          </a:solidFill>
          <a:ln w="38100">
            <a:solidFill>
              <a:srgbClr val="008000"/>
            </a:solidFill>
            <a:prstDash val="dash"/>
            <a:round/>
            <a:headEnd/>
            <a:tailEnd/>
          </a:ln>
        </p:spPr>
        <p:txBody>
          <a:bodyPr wrap="none" lIns="82418" tIns="41209" rIns="82418" bIns="41209"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en-US" altLang="th-TH" dirty="0">
              <a:solidFill>
                <a:schemeClr val="bg1"/>
              </a:solidFill>
              <a:latin typeface="Arial" panose="020B0604020202020204" pitchFamily="34" charset="0"/>
              <a:cs typeface="Angsana New" panose="02020603050405020304" pitchFamily="18" charset="-34"/>
            </a:endParaRPr>
          </a:p>
        </p:txBody>
      </p:sp>
      <p:sp>
        <p:nvSpPr>
          <p:cNvPr id="111619" name="Text Box 3">
            <a:extLst>
              <a:ext uri="{FF2B5EF4-FFF2-40B4-BE49-F238E27FC236}">
                <a16:creationId xmlns:a16="http://schemas.microsoft.com/office/drawing/2014/main" xmlns="" id="{1C832FC0-E2AC-4CD7-BAB1-421A2672DC57}"/>
              </a:ext>
            </a:extLst>
          </p:cNvPr>
          <p:cNvSpPr txBox="1">
            <a:spLocks noChangeArrowheads="1"/>
          </p:cNvSpPr>
          <p:nvPr/>
        </p:nvSpPr>
        <p:spPr bwMode="auto">
          <a:xfrm>
            <a:off x="1633539" y="620713"/>
            <a:ext cx="5838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3200" u="sng" dirty="0">
                <a:ea typeface="Arial Unicode MS" pitchFamily="34" charset="-128"/>
              </a:rPr>
              <a:t>Functional</a:t>
            </a:r>
            <a:r>
              <a:rPr lang="en-US" altLang="th-TH" sz="3200" u="sng" dirty="0">
                <a:ea typeface="Arial Unicode MS" pitchFamily="34" charset="-128"/>
              </a:rPr>
              <a:t> </a:t>
            </a:r>
            <a:r>
              <a:rPr lang="th-TH" altLang="th-TH" sz="3200" u="sng" dirty="0">
                <a:ea typeface="Arial Unicode MS" pitchFamily="34" charset="-128"/>
              </a:rPr>
              <a:t> Organization</a:t>
            </a:r>
          </a:p>
        </p:txBody>
      </p:sp>
      <p:sp>
        <p:nvSpPr>
          <p:cNvPr id="111620" name="Text Box 4">
            <a:extLst>
              <a:ext uri="{FF2B5EF4-FFF2-40B4-BE49-F238E27FC236}">
                <a16:creationId xmlns:a16="http://schemas.microsoft.com/office/drawing/2014/main" xmlns="" id="{5943336C-546D-48A2-8679-30E604EDCC37}"/>
              </a:ext>
            </a:extLst>
          </p:cNvPr>
          <p:cNvSpPr txBox="1">
            <a:spLocks noChangeArrowheads="1"/>
          </p:cNvSpPr>
          <p:nvPr/>
        </p:nvSpPr>
        <p:spPr bwMode="auto">
          <a:xfrm>
            <a:off x="4764088" y="1770063"/>
            <a:ext cx="1968500" cy="366712"/>
          </a:xfrm>
          <a:prstGeom prst="rect">
            <a:avLst/>
          </a:prstGeom>
          <a:solidFill>
            <a:srgbClr val="CC33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ผู้บริหารระดับสูง</a:t>
            </a:r>
          </a:p>
        </p:txBody>
      </p:sp>
      <p:sp>
        <p:nvSpPr>
          <p:cNvPr id="111621" name="Text Box 5">
            <a:extLst>
              <a:ext uri="{FF2B5EF4-FFF2-40B4-BE49-F238E27FC236}">
                <a16:creationId xmlns:a16="http://schemas.microsoft.com/office/drawing/2014/main" xmlns="" id="{CC7D31AB-CB34-4B23-9807-E93975F4F3BF}"/>
              </a:ext>
            </a:extLst>
          </p:cNvPr>
          <p:cNvSpPr txBox="1">
            <a:spLocks noChangeArrowheads="1"/>
          </p:cNvSpPr>
          <p:nvPr/>
        </p:nvSpPr>
        <p:spPr bwMode="auto">
          <a:xfrm>
            <a:off x="2582863" y="2684464"/>
            <a:ext cx="58404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endParaRPr lang="en-US" altLang="th-TH" sz="1800" dirty="0">
              <a:solidFill>
                <a:schemeClr val="bg1"/>
              </a:solidFill>
              <a:ea typeface="Arial Unicode MS" pitchFamily="34" charset="-128"/>
            </a:endParaRPr>
          </a:p>
        </p:txBody>
      </p:sp>
      <p:sp>
        <p:nvSpPr>
          <p:cNvPr id="111622" name="Text Box 6">
            <a:extLst>
              <a:ext uri="{FF2B5EF4-FFF2-40B4-BE49-F238E27FC236}">
                <a16:creationId xmlns:a16="http://schemas.microsoft.com/office/drawing/2014/main" xmlns="" id="{5156E803-E352-44C8-BFEF-67F168FC0B3F}"/>
              </a:ext>
            </a:extLst>
          </p:cNvPr>
          <p:cNvSpPr txBox="1">
            <a:spLocks noChangeArrowheads="1"/>
          </p:cNvSpPr>
          <p:nvPr/>
        </p:nvSpPr>
        <p:spPr bwMode="auto">
          <a:xfrm>
            <a:off x="2301876" y="2836863"/>
            <a:ext cx="2251075" cy="366712"/>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ผู้จัดการฝ่ายประจำ</a:t>
            </a:r>
          </a:p>
        </p:txBody>
      </p:sp>
      <p:sp>
        <p:nvSpPr>
          <p:cNvPr id="111623" name="Text Box 7">
            <a:extLst>
              <a:ext uri="{FF2B5EF4-FFF2-40B4-BE49-F238E27FC236}">
                <a16:creationId xmlns:a16="http://schemas.microsoft.com/office/drawing/2014/main" xmlns="" id="{19B4A85F-0042-4941-8192-EE58AF5E0C76}"/>
              </a:ext>
            </a:extLst>
          </p:cNvPr>
          <p:cNvSpPr txBox="1">
            <a:spLocks noChangeArrowheads="1"/>
          </p:cNvSpPr>
          <p:nvPr/>
        </p:nvSpPr>
        <p:spPr bwMode="auto">
          <a:xfrm>
            <a:off x="4833938" y="2836863"/>
            <a:ext cx="2252662" cy="366712"/>
          </a:xfrm>
          <a:prstGeom prst="rect">
            <a:avLst/>
          </a:prstGeom>
          <a:solidFill>
            <a:srgbClr val="FFC0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ea typeface="Arial Unicode MS" pitchFamily="34" charset="-128"/>
              </a:rPr>
              <a:t>ผู้จัดการฝ่ายประจำ</a:t>
            </a:r>
          </a:p>
        </p:txBody>
      </p:sp>
      <p:sp>
        <p:nvSpPr>
          <p:cNvPr id="111624" name="Text Box 8">
            <a:extLst>
              <a:ext uri="{FF2B5EF4-FFF2-40B4-BE49-F238E27FC236}">
                <a16:creationId xmlns:a16="http://schemas.microsoft.com/office/drawing/2014/main" xmlns="" id="{9BF525C2-7C99-4311-8263-BCFFCFD896A7}"/>
              </a:ext>
            </a:extLst>
          </p:cNvPr>
          <p:cNvSpPr txBox="1">
            <a:spLocks noChangeArrowheads="1"/>
          </p:cNvSpPr>
          <p:nvPr/>
        </p:nvSpPr>
        <p:spPr bwMode="auto">
          <a:xfrm>
            <a:off x="7578726" y="2836863"/>
            <a:ext cx="2251075" cy="366712"/>
          </a:xfrm>
          <a:prstGeom prst="rect">
            <a:avLst/>
          </a:prstGeom>
          <a:solidFill>
            <a:srgbClr val="C000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ผู้จัดการฝ่ายประจำ</a:t>
            </a:r>
          </a:p>
        </p:txBody>
      </p:sp>
      <p:sp>
        <p:nvSpPr>
          <p:cNvPr id="111625" name="Text Box 9">
            <a:extLst>
              <a:ext uri="{FF2B5EF4-FFF2-40B4-BE49-F238E27FC236}">
                <a16:creationId xmlns:a16="http://schemas.microsoft.com/office/drawing/2014/main" xmlns="" id="{D8BE53C8-5310-430B-A4B8-75357C95E17E}"/>
              </a:ext>
            </a:extLst>
          </p:cNvPr>
          <p:cNvSpPr txBox="1">
            <a:spLocks noChangeArrowheads="1"/>
          </p:cNvSpPr>
          <p:nvPr/>
        </p:nvSpPr>
        <p:spPr bwMode="auto">
          <a:xfrm>
            <a:off x="3427414" y="3903663"/>
            <a:ext cx="1125537" cy="366712"/>
          </a:xfrm>
          <a:prstGeom prst="rect">
            <a:avLst/>
          </a:prstGeom>
          <a:solidFill>
            <a:srgbClr val="000066"/>
          </a:solidFill>
          <a:ln w="9525">
            <a:solidFill>
              <a:srgbClr val="FF66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บุคลากร</a:t>
            </a:r>
          </a:p>
        </p:txBody>
      </p:sp>
      <p:sp>
        <p:nvSpPr>
          <p:cNvPr id="111626" name="Text Box 10">
            <a:extLst>
              <a:ext uri="{FF2B5EF4-FFF2-40B4-BE49-F238E27FC236}">
                <a16:creationId xmlns:a16="http://schemas.microsoft.com/office/drawing/2014/main" xmlns="" id="{17D3DF6C-415A-4EDD-940C-6F77AC400A5A}"/>
              </a:ext>
            </a:extLst>
          </p:cNvPr>
          <p:cNvSpPr txBox="1">
            <a:spLocks noChangeArrowheads="1"/>
          </p:cNvSpPr>
          <p:nvPr/>
        </p:nvSpPr>
        <p:spPr bwMode="auto">
          <a:xfrm>
            <a:off x="3427414" y="4589463"/>
            <a:ext cx="1125537" cy="366712"/>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บุคลากร</a:t>
            </a:r>
          </a:p>
        </p:txBody>
      </p:sp>
      <p:sp>
        <p:nvSpPr>
          <p:cNvPr id="111627" name="Text Box 11">
            <a:extLst>
              <a:ext uri="{FF2B5EF4-FFF2-40B4-BE49-F238E27FC236}">
                <a16:creationId xmlns:a16="http://schemas.microsoft.com/office/drawing/2014/main" xmlns="" id="{A5CBC540-B9F3-4431-9492-1457ACF3CA75}"/>
              </a:ext>
            </a:extLst>
          </p:cNvPr>
          <p:cNvSpPr txBox="1">
            <a:spLocks noChangeArrowheads="1"/>
          </p:cNvSpPr>
          <p:nvPr/>
        </p:nvSpPr>
        <p:spPr bwMode="auto">
          <a:xfrm>
            <a:off x="3427414" y="5275263"/>
            <a:ext cx="1125537" cy="366712"/>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บุคลากร</a:t>
            </a:r>
          </a:p>
        </p:txBody>
      </p:sp>
      <p:sp>
        <p:nvSpPr>
          <p:cNvPr id="111628" name="Text Box 12">
            <a:extLst>
              <a:ext uri="{FF2B5EF4-FFF2-40B4-BE49-F238E27FC236}">
                <a16:creationId xmlns:a16="http://schemas.microsoft.com/office/drawing/2014/main" xmlns="" id="{654520B8-62F7-4AAF-A036-ACF6FD42171C}"/>
              </a:ext>
            </a:extLst>
          </p:cNvPr>
          <p:cNvSpPr txBox="1">
            <a:spLocks noChangeArrowheads="1"/>
          </p:cNvSpPr>
          <p:nvPr/>
        </p:nvSpPr>
        <p:spPr bwMode="auto">
          <a:xfrm>
            <a:off x="6030914" y="3903663"/>
            <a:ext cx="1125537" cy="366712"/>
          </a:xfrm>
          <a:prstGeom prst="rect">
            <a:avLst/>
          </a:prstGeom>
          <a:solidFill>
            <a:srgbClr val="FFC0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ea typeface="Arial Unicode MS" pitchFamily="34" charset="-128"/>
              </a:rPr>
              <a:t>บุคลากร</a:t>
            </a:r>
          </a:p>
        </p:txBody>
      </p:sp>
      <p:sp>
        <p:nvSpPr>
          <p:cNvPr id="111629" name="Text Box 13">
            <a:extLst>
              <a:ext uri="{FF2B5EF4-FFF2-40B4-BE49-F238E27FC236}">
                <a16:creationId xmlns:a16="http://schemas.microsoft.com/office/drawing/2014/main" xmlns="" id="{1C9E8C66-32F5-4171-AE70-C78C4148925B}"/>
              </a:ext>
            </a:extLst>
          </p:cNvPr>
          <p:cNvSpPr txBox="1">
            <a:spLocks noChangeArrowheads="1"/>
          </p:cNvSpPr>
          <p:nvPr/>
        </p:nvSpPr>
        <p:spPr bwMode="auto">
          <a:xfrm>
            <a:off x="6030914" y="4589463"/>
            <a:ext cx="1125537" cy="366712"/>
          </a:xfrm>
          <a:prstGeom prst="rect">
            <a:avLst/>
          </a:prstGeom>
          <a:solidFill>
            <a:srgbClr val="000066"/>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บุคลากร</a:t>
            </a:r>
          </a:p>
        </p:txBody>
      </p:sp>
      <p:sp>
        <p:nvSpPr>
          <p:cNvPr id="111630" name="Text Box 14">
            <a:extLst>
              <a:ext uri="{FF2B5EF4-FFF2-40B4-BE49-F238E27FC236}">
                <a16:creationId xmlns:a16="http://schemas.microsoft.com/office/drawing/2014/main" xmlns="" id="{00C1E052-58EB-4129-B8CD-2A33360A723B}"/>
              </a:ext>
            </a:extLst>
          </p:cNvPr>
          <p:cNvSpPr txBox="1">
            <a:spLocks noChangeArrowheads="1"/>
          </p:cNvSpPr>
          <p:nvPr/>
        </p:nvSpPr>
        <p:spPr bwMode="auto">
          <a:xfrm>
            <a:off x="6030914" y="5275263"/>
            <a:ext cx="1125537" cy="366712"/>
          </a:xfrm>
          <a:prstGeom prst="rect">
            <a:avLst/>
          </a:prstGeom>
          <a:solidFill>
            <a:srgbClr val="FFC0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ea typeface="Arial Unicode MS" pitchFamily="34" charset="-128"/>
              </a:rPr>
              <a:t>บุคลากร</a:t>
            </a:r>
          </a:p>
        </p:txBody>
      </p:sp>
      <p:sp>
        <p:nvSpPr>
          <p:cNvPr id="111631" name="Text Box 15">
            <a:extLst>
              <a:ext uri="{FF2B5EF4-FFF2-40B4-BE49-F238E27FC236}">
                <a16:creationId xmlns:a16="http://schemas.microsoft.com/office/drawing/2014/main" xmlns="" id="{826F4BE1-9D3D-4141-A16F-3FCC92E6BF3D}"/>
              </a:ext>
            </a:extLst>
          </p:cNvPr>
          <p:cNvSpPr txBox="1">
            <a:spLocks noChangeArrowheads="1"/>
          </p:cNvSpPr>
          <p:nvPr/>
        </p:nvSpPr>
        <p:spPr bwMode="auto">
          <a:xfrm>
            <a:off x="8774114" y="3827463"/>
            <a:ext cx="1127125" cy="366712"/>
          </a:xfrm>
          <a:prstGeom prst="rect">
            <a:avLst/>
          </a:prstGeom>
          <a:solidFill>
            <a:srgbClr val="C00000"/>
          </a:solidFill>
          <a:ln w="9525">
            <a:solidFill>
              <a:srgbClr val="FFFF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บุคลากร</a:t>
            </a:r>
          </a:p>
        </p:txBody>
      </p:sp>
      <p:sp>
        <p:nvSpPr>
          <p:cNvPr id="111632" name="Text Box 16">
            <a:extLst>
              <a:ext uri="{FF2B5EF4-FFF2-40B4-BE49-F238E27FC236}">
                <a16:creationId xmlns:a16="http://schemas.microsoft.com/office/drawing/2014/main" xmlns="" id="{4DECD24C-89F9-4180-A4E5-E63D3A4CE4DD}"/>
              </a:ext>
            </a:extLst>
          </p:cNvPr>
          <p:cNvSpPr txBox="1">
            <a:spLocks noChangeArrowheads="1"/>
          </p:cNvSpPr>
          <p:nvPr/>
        </p:nvSpPr>
        <p:spPr bwMode="auto">
          <a:xfrm>
            <a:off x="8774114" y="4513263"/>
            <a:ext cx="1127125" cy="366712"/>
          </a:xfrm>
          <a:prstGeom prst="rect">
            <a:avLst/>
          </a:prstGeom>
          <a:solidFill>
            <a:srgbClr val="C00000"/>
          </a:solidFill>
          <a:ln w="9525">
            <a:solidFill>
              <a:srgbClr val="FFFF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บุคลากร</a:t>
            </a:r>
          </a:p>
        </p:txBody>
      </p:sp>
      <p:sp>
        <p:nvSpPr>
          <p:cNvPr id="111633" name="Text Box 17">
            <a:extLst>
              <a:ext uri="{FF2B5EF4-FFF2-40B4-BE49-F238E27FC236}">
                <a16:creationId xmlns:a16="http://schemas.microsoft.com/office/drawing/2014/main" xmlns="" id="{026037C2-077E-47E9-948B-52E0653826FE}"/>
              </a:ext>
            </a:extLst>
          </p:cNvPr>
          <p:cNvSpPr txBox="1">
            <a:spLocks noChangeArrowheads="1"/>
          </p:cNvSpPr>
          <p:nvPr/>
        </p:nvSpPr>
        <p:spPr bwMode="auto">
          <a:xfrm>
            <a:off x="8774114" y="5199063"/>
            <a:ext cx="1127125" cy="366712"/>
          </a:xfrm>
          <a:prstGeom prst="rect">
            <a:avLst/>
          </a:prstGeom>
          <a:solidFill>
            <a:srgbClr val="000066"/>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บุคลากร</a:t>
            </a:r>
          </a:p>
        </p:txBody>
      </p:sp>
      <p:sp>
        <p:nvSpPr>
          <p:cNvPr id="111634" name="Line 18">
            <a:extLst>
              <a:ext uri="{FF2B5EF4-FFF2-40B4-BE49-F238E27FC236}">
                <a16:creationId xmlns:a16="http://schemas.microsoft.com/office/drawing/2014/main" xmlns="" id="{01BA9DAD-B3BA-455C-ADC7-584C7C285BFD}"/>
              </a:ext>
            </a:extLst>
          </p:cNvPr>
          <p:cNvSpPr>
            <a:spLocks noChangeShapeType="1"/>
          </p:cNvSpPr>
          <p:nvPr/>
        </p:nvSpPr>
        <p:spPr bwMode="auto">
          <a:xfrm>
            <a:off x="3146425" y="2532063"/>
            <a:ext cx="562768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35" name="Line 19">
            <a:extLst>
              <a:ext uri="{FF2B5EF4-FFF2-40B4-BE49-F238E27FC236}">
                <a16:creationId xmlns:a16="http://schemas.microsoft.com/office/drawing/2014/main" xmlns="" id="{76B6BF8E-8BE6-44E7-A2ED-AF7830EFFED6}"/>
              </a:ext>
            </a:extLst>
          </p:cNvPr>
          <p:cNvSpPr>
            <a:spLocks noChangeShapeType="1"/>
          </p:cNvSpPr>
          <p:nvPr/>
        </p:nvSpPr>
        <p:spPr bwMode="auto">
          <a:xfrm>
            <a:off x="5678488" y="2303463"/>
            <a:ext cx="0" cy="5334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36" name="Line 20">
            <a:extLst>
              <a:ext uri="{FF2B5EF4-FFF2-40B4-BE49-F238E27FC236}">
                <a16:creationId xmlns:a16="http://schemas.microsoft.com/office/drawing/2014/main" xmlns="" id="{DDC6D46A-07EE-4347-BBFE-D70F2A2B4251}"/>
              </a:ext>
            </a:extLst>
          </p:cNvPr>
          <p:cNvSpPr>
            <a:spLocks noChangeShapeType="1"/>
          </p:cNvSpPr>
          <p:nvPr/>
        </p:nvSpPr>
        <p:spPr bwMode="auto">
          <a:xfrm>
            <a:off x="3146425" y="2532063"/>
            <a:ext cx="0" cy="3048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37" name="Line 21">
            <a:extLst>
              <a:ext uri="{FF2B5EF4-FFF2-40B4-BE49-F238E27FC236}">
                <a16:creationId xmlns:a16="http://schemas.microsoft.com/office/drawing/2014/main" xmlns="" id="{E9468DB3-9790-4825-9973-578B81D22CB2}"/>
              </a:ext>
            </a:extLst>
          </p:cNvPr>
          <p:cNvSpPr>
            <a:spLocks noChangeShapeType="1"/>
          </p:cNvSpPr>
          <p:nvPr/>
        </p:nvSpPr>
        <p:spPr bwMode="auto">
          <a:xfrm>
            <a:off x="8774113" y="2532063"/>
            <a:ext cx="0" cy="3048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38" name="Line 22">
            <a:extLst>
              <a:ext uri="{FF2B5EF4-FFF2-40B4-BE49-F238E27FC236}">
                <a16:creationId xmlns:a16="http://schemas.microsoft.com/office/drawing/2014/main" xmlns="" id="{BB590978-199F-4866-99F7-C0C9E079A587}"/>
              </a:ext>
            </a:extLst>
          </p:cNvPr>
          <p:cNvSpPr>
            <a:spLocks noChangeShapeType="1"/>
          </p:cNvSpPr>
          <p:nvPr/>
        </p:nvSpPr>
        <p:spPr bwMode="auto">
          <a:xfrm>
            <a:off x="2724150" y="3370263"/>
            <a:ext cx="0" cy="22098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39" name="Line 23">
            <a:extLst>
              <a:ext uri="{FF2B5EF4-FFF2-40B4-BE49-F238E27FC236}">
                <a16:creationId xmlns:a16="http://schemas.microsoft.com/office/drawing/2014/main" xmlns="" id="{46985B7E-571C-47CB-89D4-A096ECEC151B}"/>
              </a:ext>
            </a:extLst>
          </p:cNvPr>
          <p:cNvSpPr>
            <a:spLocks noChangeShapeType="1"/>
          </p:cNvSpPr>
          <p:nvPr/>
        </p:nvSpPr>
        <p:spPr bwMode="auto">
          <a:xfrm>
            <a:off x="2724151" y="4132263"/>
            <a:ext cx="703263"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0" name="Line 24">
            <a:extLst>
              <a:ext uri="{FF2B5EF4-FFF2-40B4-BE49-F238E27FC236}">
                <a16:creationId xmlns:a16="http://schemas.microsoft.com/office/drawing/2014/main" xmlns="" id="{082E4349-5479-4634-88F6-497A91C75254}"/>
              </a:ext>
            </a:extLst>
          </p:cNvPr>
          <p:cNvSpPr>
            <a:spLocks noChangeShapeType="1"/>
          </p:cNvSpPr>
          <p:nvPr/>
        </p:nvSpPr>
        <p:spPr bwMode="auto">
          <a:xfrm>
            <a:off x="2724151" y="4818063"/>
            <a:ext cx="703263"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1" name="Line 25">
            <a:extLst>
              <a:ext uri="{FF2B5EF4-FFF2-40B4-BE49-F238E27FC236}">
                <a16:creationId xmlns:a16="http://schemas.microsoft.com/office/drawing/2014/main" xmlns="" id="{E60C8487-BAD5-4B56-B4B1-4E5F1B5EB6AB}"/>
              </a:ext>
            </a:extLst>
          </p:cNvPr>
          <p:cNvSpPr>
            <a:spLocks noChangeShapeType="1"/>
          </p:cNvSpPr>
          <p:nvPr/>
        </p:nvSpPr>
        <p:spPr bwMode="auto">
          <a:xfrm>
            <a:off x="2724151" y="5580063"/>
            <a:ext cx="703263"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2" name="Line 26">
            <a:extLst>
              <a:ext uri="{FF2B5EF4-FFF2-40B4-BE49-F238E27FC236}">
                <a16:creationId xmlns:a16="http://schemas.microsoft.com/office/drawing/2014/main" xmlns="" id="{94562A5E-93D3-453C-BF65-54D4B9D0E707}"/>
              </a:ext>
            </a:extLst>
          </p:cNvPr>
          <p:cNvSpPr>
            <a:spLocks noChangeShapeType="1"/>
          </p:cNvSpPr>
          <p:nvPr/>
        </p:nvSpPr>
        <p:spPr bwMode="auto">
          <a:xfrm>
            <a:off x="5256213" y="3370263"/>
            <a:ext cx="0" cy="21336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3" name="Line 27">
            <a:extLst>
              <a:ext uri="{FF2B5EF4-FFF2-40B4-BE49-F238E27FC236}">
                <a16:creationId xmlns:a16="http://schemas.microsoft.com/office/drawing/2014/main" xmlns="" id="{089FE46F-2B03-4858-82B0-4C66DBB20A39}"/>
              </a:ext>
            </a:extLst>
          </p:cNvPr>
          <p:cNvSpPr>
            <a:spLocks noChangeShapeType="1"/>
          </p:cNvSpPr>
          <p:nvPr/>
        </p:nvSpPr>
        <p:spPr bwMode="auto">
          <a:xfrm>
            <a:off x="5256213" y="5503863"/>
            <a:ext cx="7747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4" name="Line 28">
            <a:extLst>
              <a:ext uri="{FF2B5EF4-FFF2-40B4-BE49-F238E27FC236}">
                <a16:creationId xmlns:a16="http://schemas.microsoft.com/office/drawing/2014/main" xmlns="" id="{7AB16B1D-DE9A-4595-8185-A6BDAF66F4C6}"/>
              </a:ext>
            </a:extLst>
          </p:cNvPr>
          <p:cNvSpPr>
            <a:spLocks noChangeShapeType="1"/>
          </p:cNvSpPr>
          <p:nvPr/>
        </p:nvSpPr>
        <p:spPr bwMode="auto">
          <a:xfrm>
            <a:off x="5256213" y="4132263"/>
            <a:ext cx="7747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5" name="Line 29">
            <a:extLst>
              <a:ext uri="{FF2B5EF4-FFF2-40B4-BE49-F238E27FC236}">
                <a16:creationId xmlns:a16="http://schemas.microsoft.com/office/drawing/2014/main" xmlns="" id="{F8B86D9D-84D1-4FFF-A386-0A8D6D957E47}"/>
              </a:ext>
            </a:extLst>
          </p:cNvPr>
          <p:cNvSpPr>
            <a:spLocks noChangeShapeType="1"/>
          </p:cNvSpPr>
          <p:nvPr/>
        </p:nvSpPr>
        <p:spPr bwMode="auto">
          <a:xfrm>
            <a:off x="5256213" y="4894263"/>
            <a:ext cx="774700"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6" name="Line 30">
            <a:extLst>
              <a:ext uri="{FF2B5EF4-FFF2-40B4-BE49-F238E27FC236}">
                <a16:creationId xmlns:a16="http://schemas.microsoft.com/office/drawing/2014/main" xmlns="" id="{4B9D1BD1-7AB5-449B-8165-997A873079AB}"/>
              </a:ext>
            </a:extLst>
          </p:cNvPr>
          <p:cNvSpPr>
            <a:spLocks noChangeShapeType="1"/>
          </p:cNvSpPr>
          <p:nvPr/>
        </p:nvSpPr>
        <p:spPr bwMode="auto">
          <a:xfrm>
            <a:off x="8070850" y="3370263"/>
            <a:ext cx="0" cy="20574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7" name="Line 31">
            <a:extLst>
              <a:ext uri="{FF2B5EF4-FFF2-40B4-BE49-F238E27FC236}">
                <a16:creationId xmlns:a16="http://schemas.microsoft.com/office/drawing/2014/main" xmlns="" id="{2EEDC123-9F4C-49BF-93B1-DA3E7134201E}"/>
              </a:ext>
            </a:extLst>
          </p:cNvPr>
          <p:cNvSpPr>
            <a:spLocks noChangeShapeType="1"/>
          </p:cNvSpPr>
          <p:nvPr/>
        </p:nvSpPr>
        <p:spPr bwMode="auto">
          <a:xfrm>
            <a:off x="8070851" y="5427663"/>
            <a:ext cx="703263"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8" name="Line 32">
            <a:extLst>
              <a:ext uri="{FF2B5EF4-FFF2-40B4-BE49-F238E27FC236}">
                <a16:creationId xmlns:a16="http://schemas.microsoft.com/office/drawing/2014/main" xmlns="" id="{89DF9D2D-C22E-45F8-91E4-B1C3D655AAA8}"/>
              </a:ext>
            </a:extLst>
          </p:cNvPr>
          <p:cNvSpPr>
            <a:spLocks noChangeShapeType="1"/>
          </p:cNvSpPr>
          <p:nvPr/>
        </p:nvSpPr>
        <p:spPr bwMode="auto">
          <a:xfrm>
            <a:off x="8070851" y="4818063"/>
            <a:ext cx="703263"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49" name="Line 33">
            <a:extLst>
              <a:ext uri="{FF2B5EF4-FFF2-40B4-BE49-F238E27FC236}">
                <a16:creationId xmlns:a16="http://schemas.microsoft.com/office/drawing/2014/main" xmlns="" id="{699816C9-7D0B-470E-828A-40A97DAC0EB7}"/>
              </a:ext>
            </a:extLst>
          </p:cNvPr>
          <p:cNvSpPr>
            <a:spLocks noChangeShapeType="1"/>
          </p:cNvSpPr>
          <p:nvPr/>
        </p:nvSpPr>
        <p:spPr bwMode="auto">
          <a:xfrm>
            <a:off x="8070851" y="4056063"/>
            <a:ext cx="703263"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50" name="Text Box 34">
            <a:extLst>
              <a:ext uri="{FF2B5EF4-FFF2-40B4-BE49-F238E27FC236}">
                <a16:creationId xmlns:a16="http://schemas.microsoft.com/office/drawing/2014/main" xmlns="" id="{1925FA3D-59DE-4ACC-8F5C-041604A00E69}"/>
              </a:ext>
            </a:extLst>
          </p:cNvPr>
          <p:cNvSpPr txBox="1">
            <a:spLocks noChangeArrowheads="1"/>
          </p:cNvSpPr>
          <p:nvPr/>
        </p:nvSpPr>
        <p:spPr bwMode="auto">
          <a:xfrm>
            <a:off x="7772401" y="1905000"/>
            <a:ext cx="21193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ea typeface="Arial Unicode MS" pitchFamily="34" charset="-128"/>
              </a:rPr>
              <a:t>การประสานงาน</a:t>
            </a:r>
          </a:p>
        </p:txBody>
      </p:sp>
      <p:sp>
        <p:nvSpPr>
          <p:cNvPr id="111651" name="Line 35">
            <a:extLst>
              <a:ext uri="{FF2B5EF4-FFF2-40B4-BE49-F238E27FC236}">
                <a16:creationId xmlns:a16="http://schemas.microsoft.com/office/drawing/2014/main" xmlns="" id="{4FAE9189-0917-4F8D-9E07-50C9472F2565}"/>
              </a:ext>
            </a:extLst>
          </p:cNvPr>
          <p:cNvSpPr>
            <a:spLocks noChangeShapeType="1"/>
          </p:cNvSpPr>
          <p:nvPr/>
        </p:nvSpPr>
        <p:spPr bwMode="auto">
          <a:xfrm>
            <a:off x="9478963" y="2303463"/>
            <a:ext cx="0" cy="38100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1652" name="Date Placeholder 1">
            <a:extLst>
              <a:ext uri="{FF2B5EF4-FFF2-40B4-BE49-F238E27FC236}">
                <a16:creationId xmlns:a16="http://schemas.microsoft.com/office/drawing/2014/main" xmlns="" id="{6B2F1BA5-95A6-4025-B19F-19DEAF95A5C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B8198E69-B78C-4B2B-BD41-B4B0CCB5EF64}" type="datetime1">
              <a:rPr lang="th-TH" altLang="th-TH" sz="1200"/>
              <a:pPr fontAlgn="base">
                <a:spcBef>
                  <a:spcPct val="0"/>
                </a:spcBef>
                <a:spcAft>
                  <a:spcPct val="0"/>
                </a:spcAft>
                <a:buClrTx/>
                <a:buFontTx/>
                <a:buNone/>
              </a:pPr>
              <a:t>13/06/61</a:t>
            </a:fld>
            <a:endParaRPr lang="th-TH" altLang="th-TH" sz="1200" dirty="0"/>
          </a:p>
        </p:txBody>
      </p:sp>
      <p:sp>
        <p:nvSpPr>
          <p:cNvPr id="111653" name="Footer Placeholder 2">
            <a:extLst>
              <a:ext uri="{FF2B5EF4-FFF2-40B4-BE49-F238E27FC236}">
                <a16:creationId xmlns:a16="http://schemas.microsoft.com/office/drawing/2014/main" xmlns="" id="{B1D18EE3-04A2-4E6D-9E21-DB565E5B7607}"/>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การวางแผนและบริหารโครงการ: </a:t>
            </a:r>
            <a:r>
              <a:rPr lang="th-TH" altLang="th-TH" sz="1200" dirty="0" smtClean="0"/>
              <a:t> รศ.</a:t>
            </a:r>
            <a:r>
              <a:rPr lang="th-TH" altLang="th-TH" sz="1200" dirty="0"/>
              <a:t>ดร.ปกรณ์ ปรียากร</a:t>
            </a:r>
          </a:p>
        </p:txBody>
      </p:sp>
      <p:sp>
        <p:nvSpPr>
          <p:cNvPr id="111654" name="Slide Number Placeholder 3">
            <a:extLst>
              <a:ext uri="{FF2B5EF4-FFF2-40B4-BE49-F238E27FC236}">
                <a16:creationId xmlns:a16="http://schemas.microsoft.com/office/drawing/2014/main" xmlns="" id="{75782387-6742-4DEC-ADA4-9BBC51CA4F2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0"/>
              </a:spcBef>
              <a:buClrTx/>
              <a:buFontTx/>
              <a:buNone/>
            </a:pPr>
            <a:fld id="{17FA8E22-4FA8-4064-B821-BBA5F8310722}" type="slidenum">
              <a:rPr lang="th-TH" altLang="th-TH" sz="1200"/>
              <a:pPr>
                <a:spcBef>
                  <a:spcPct val="0"/>
                </a:spcBef>
                <a:buClrTx/>
                <a:buFontTx/>
                <a:buNone/>
              </a:pPr>
              <a:t>62</a:t>
            </a:fld>
            <a:endParaRPr lang="th-TH" altLang="th-TH" sz="1200" dirty="0"/>
          </a:p>
        </p:txBody>
      </p:sp>
    </p:spTree>
    <p:extLst>
      <p:ext uri="{BB962C8B-B14F-4D97-AF65-F5344CB8AC3E}">
        <p14:creationId xmlns:p14="http://schemas.microsoft.com/office/powerpoint/2010/main" val="15896940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a:extLst>
              <a:ext uri="{FF2B5EF4-FFF2-40B4-BE49-F238E27FC236}">
                <a16:creationId xmlns:a16="http://schemas.microsoft.com/office/drawing/2014/main" xmlns="" id="{81DFACE6-019F-46E3-884E-E4F28F749F10}"/>
              </a:ext>
            </a:extLst>
          </p:cNvPr>
          <p:cNvSpPr>
            <a:spLocks noChangeArrowheads="1"/>
          </p:cNvSpPr>
          <p:nvPr/>
        </p:nvSpPr>
        <p:spPr bwMode="auto">
          <a:xfrm>
            <a:off x="2689226" y="2233613"/>
            <a:ext cx="2252663" cy="3810000"/>
          </a:xfrm>
          <a:prstGeom prst="roundRect">
            <a:avLst>
              <a:gd name="adj" fmla="val 16667"/>
            </a:avLst>
          </a:prstGeom>
          <a:solidFill>
            <a:srgbClr val="FFFF99"/>
          </a:solidFill>
          <a:ln w="38100">
            <a:solidFill>
              <a:schemeClr val="tx1"/>
            </a:solidFill>
            <a:prstDash val="dash"/>
            <a:round/>
            <a:headEnd/>
            <a:tailEnd/>
          </a:ln>
        </p:spPr>
        <p:txBody>
          <a:bodyPr wrap="none" lIns="82418" tIns="41209" rIns="82418" bIns="41209"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en-US" altLang="th-TH" dirty="0">
              <a:solidFill>
                <a:schemeClr val="bg1"/>
              </a:solidFill>
              <a:latin typeface="Arial" panose="020B0604020202020204" pitchFamily="34" charset="0"/>
              <a:cs typeface="Angsana New" panose="02020603050405020304" pitchFamily="18" charset="-34"/>
            </a:endParaRPr>
          </a:p>
        </p:txBody>
      </p:sp>
      <p:sp>
        <p:nvSpPr>
          <p:cNvPr id="113667" name="Text Box 3">
            <a:extLst>
              <a:ext uri="{FF2B5EF4-FFF2-40B4-BE49-F238E27FC236}">
                <a16:creationId xmlns:a16="http://schemas.microsoft.com/office/drawing/2014/main" xmlns="" id="{0A0A02AC-7344-4E42-956E-F5274D6A0101}"/>
              </a:ext>
            </a:extLst>
          </p:cNvPr>
          <p:cNvSpPr txBox="1">
            <a:spLocks noChangeArrowheads="1"/>
          </p:cNvSpPr>
          <p:nvPr/>
        </p:nvSpPr>
        <p:spPr bwMode="auto">
          <a:xfrm>
            <a:off x="1598613" y="688976"/>
            <a:ext cx="584200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en-US" altLang="th-TH" u="sng" dirty="0">
                <a:ea typeface="Arial Unicode MS" pitchFamily="34" charset="-128"/>
              </a:rPr>
              <a:t>Projectized</a:t>
            </a:r>
            <a:r>
              <a:rPr lang="th-TH" altLang="th-TH" u="sng" dirty="0">
                <a:ea typeface="Arial Unicode MS" pitchFamily="34" charset="-128"/>
              </a:rPr>
              <a:t>  Organization</a:t>
            </a:r>
          </a:p>
        </p:txBody>
      </p:sp>
      <p:sp>
        <p:nvSpPr>
          <p:cNvPr id="113668" name="Text Box 4">
            <a:extLst>
              <a:ext uri="{FF2B5EF4-FFF2-40B4-BE49-F238E27FC236}">
                <a16:creationId xmlns:a16="http://schemas.microsoft.com/office/drawing/2014/main" xmlns="" id="{E622A36B-2CF0-49C3-B85D-6D941CDBB9E3}"/>
              </a:ext>
            </a:extLst>
          </p:cNvPr>
          <p:cNvSpPr txBox="1">
            <a:spLocks noChangeArrowheads="1"/>
          </p:cNvSpPr>
          <p:nvPr/>
        </p:nvSpPr>
        <p:spPr bwMode="auto">
          <a:xfrm>
            <a:off x="5303839" y="1700213"/>
            <a:ext cx="1958975" cy="366712"/>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ผู้บริหารระดับสูง</a:t>
            </a:r>
          </a:p>
        </p:txBody>
      </p:sp>
      <p:sp>
        <p:nvSpPr>
          <p:cNvPr id="113669" name="Text Box 5">
            <a:extLst>
              <a:ext uri="{FF2B5EF4-FFF2-40B4-BE49-F238E27FC236}">
                <a16:creationId xmlns:a16="http://schemas.microsoft.com/office/drawing/2014/main" xmlns="" id="{A8A740AA-AA47-48D9-911F-EF4AEE24DD3A}"/>
              </a:ext>
            </a:extLst>
          </p:cNvPr>
          <p:cNvSpPr txBox="1">
            <a:spLocks noChangeArrowheads="1"/>
          </p:cNvSpPr>
          <p:nvPr/>
        </p:nvSpPr>
        <p:spPr bwMode="auto">
          <a:xfrm>
            <a:off x="2760664" y="2843213"/>
            <a:ext cx="2039937" cy="366712"/>
          </a:xfrm>
          <a:prstGeom prst="rect">
            <a:avLst/>
          </a:prstGeom>
          <a:solidFill>
            <a:srgbClr val="23068E"/>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ผู้จัดการโครงการ</a:t>
            </a:r>
          </a:p>
        </p:txBody>
      </p:sp>
      <p:sp>
        <p:nvSpPr>
          <p:cNvPr id="113670" name="Text Box 6">
            <a:extLst>
              <a:ext uri="{FF2B5EF4-FFF2-40B4-BE49-F238E27FC236}">
                <a16:creationId xmlns:a16="http://schemas.microsoft.com/office/drawing/2014/main" xmlns="" id="{44F15B12-D071-4CFD-92CF-476E7559C2E2}"/>
              </a:ext>
            </a:extLst>
          </p:cNvPr>
          <p:cNvSpPr txBox="1">
            <a:spLocks noChangeArrowheads="1"/>
          </p:cNvSpPr>
          <p:nvPr/>
        </p:nvSpPr>
        <p:spPr bwMode="auto">
          <a:xfrm>
            <a:off x="5434014" y="2843213"/>
            <a:ext cx="2039937" cy="366712"/>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ผู้จัดการโครงการ</a:t>
            </a:r>
          </a:p>
        </p:txBody>
      </p:sp>
      <p:sp>
        <p:nvSpPr>
          <p:cNvPr id="113671" name="Text Box 7">
            <a:extLst>
              <a:ext uri="{FF2B5EF4-FFF2-40B4-BE49-F238E27FC236}">
                <a16:creationId xmlns:a16="http://schemas.microsoft.com/office/drawing/2014/main" xmlns="" id="{1886B43B-9DA8-405A-BBFE-777D349786F7}"/>
              </a:ext>
            </a:extLst>
          </p:cNvPr>
          <p:cNvSpPr txBox="1">
            <a:spLocks noChangeArrowheads="1"/>
          </p:cNvSpPr>
          <p:nvPr/>
        </p:nvSpPr>
        <p:spPr bwMode="auto">
          <a:xfrm>
            <a:off x="8037514" y="2843213"/>
            <a:ext cx="2039937" cy="366712"/>
          </a:xfrm>
          <a:prstGeom prst="rect">
            <a:avLst/>
          </a:prstGeom>
          <a:solidFill>
            <a:srgbClr val="8000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solidFill>
                  <a:schemeClr val="bg1"/>
                </a:solidFill>
                <a:ea typeface="Arial Unicode MS" pitchFamily="34" charset="-128"/>
              </a:rPr>
              <a:t>ผู้จัดการโครงการ</a:t>
            </a:r>
          </a:p>
        </p:txBody>
      </p:sp>
      <p:sp>
        <p:nvSpPr>
          <p:cNvPr id="113672" name="Text Box 8">
            <a:extLst>
              <a:ext uri="{FF2B5EF4-FFF2-40B4-BE49-F238E27FC236}">
                <a16:creationId xmlns:a16="http://schemas.microsoft.com/office/drawing/2014/main" xmlns="" id="{F5A1104D-DC78-43FE-B0DF-870AB6B89BB7}"/>
              </a:ext>
            </a:extLst>
          </p:cNvPr>
          <p:cNvSpPr txBox="1">
            <a:spLocks noChangeArrowheads="1"/>
          </p:cNvSpPr>
          <p:nvPr/>
        </p:nvSpPr>
        <p:spPr bwMode="auto">
          <a:xfrm>
            <a:off x="3252789" y="3757614"/>
            <a:ext cx="12668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endParaRPr lang="en-US" altLang="th-TH" sz="1800" dirty="0">
              <a:solidFill>
                <a:schemeClr val="bg1"/>
              </a:solidFill>
              <a:ea typeface="Arial Unicode MS" pitchFamily="34" charset="-128"/>
            </a:endParaRPr>
          </a:p>
        </p:txBody>
      </p:sp>
      <p:sp>
        <p:nvSpPr>
          <p:cNvPr id="113673" name="Text Box 9">
            <a:extLst>
              <a:ext uri="{FF2B5EF4-FFF2-40B4-BE49-F238E27FC236}">
                <a16:creationId xmlns:a16="http://schemas.microsoft.com/office/drawing/2014/main" xmlns="" id="{AFCD0003-DCE5-4B71-B15F-E2E0854839FF}"/>
              </a:ext>
            </a:extLst>
          </p:cNvPr>
          <p:cNvSpPr txBox="1">
            <a:spLocks noChangeArrowheads="1"/>
          </p:cNvSpPr>
          <p:nvPr/>
        </p:nvSpPr>
        <p:spPr bwMode="auto">
          <a:xfrm>
            <a:off x="3182939" y="3605213"/>
            <a:ext cx="1125537" cy="366712"/>
          </a:xfrm>
          <a:prstGeom prst="rect">
            <a:avLst/>
          </a:prstGeom>
          <a:solidFill>
            <a:srgbClr val="23068E"/>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chemeClr val="bg1"/>
                </a:solidFill>
                <a:ea typeface="Arial Unicode MS" pitchFamily="34" charset="-128"/>
              </a:rPr>
              <a:t>บุคลากร</a:t>
            </a:r>
          </a:p>
        </p:txBody>
      </p:sp>
      <p:sp>
        <p:nvSpPr>
          <p:cNvPr id="113674" name="Text Box 10">
            <a:extLst>
              <a:ext uri="{FF2B5EF4-FFF2-40B4-BE49-F238E27FC236}">
                <a16:creationId xmlns:a16="http://schemas.microsoft.com/office/drawing/2014/main" xmlns="" id="{12D96ABD-5409-492D-9315-72F341171AE3}"/>
              </a:ext>
            </a:extLst>
          </p:cNvPr>
          <p:cNvSpPr txBox="1">
            <a:spLocks noChangeArrowheads="1"/>
          </p:cNvSpPr>
          <p:nvPr/>
        </p:nvSpPr>
        <p:spPr bwMode="auto">
          <a:xfrm>
            <a:off x="3182939" y="4443413"/>
            <a:ext cx="1125537" cy="366712"/>
          </a:xfrm>
          <a:prstGeom prst="rect">
            <a:avLst/>
          </a:prstGeom>
          <a:solidFill>
            <a:srgbClr val="23068E"/>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chemeClr val="bg1"/>
                </a:solidFill>
                <a:ea typeface="Arial Unicode MS" pitchFamily="34" charset="-128"/>
              </a:rPr>
              <a:t>บุคลากร</a:t>
            </a:r>
          </a:p>
        </p:txBody>
      </p:sp>
      <p:sp>
        <p:nvSpPr>
          <p:cNvPr id="113675" name="Text Box 11">
            <a:extLst>
              <a:ext uri="{FF2B5EF4-FFF2-40B4-BE49-F238E27FC236}">
                <a16:creationId xmlns:a16="http://schemas.microsoft.com/office/drawing/2014/main" xmlns="" id="{4519E59E-F880-403F-B272-449212F1FADC}"/>
              </a:ext>
            </a:extLst>
          </p:cNvPr>
          <p:cNvSpPr txBox="1">
            <a:spLocks noChangeArrowheads="1"/>
          </p:cNvSpPr>
          <p:nvPr/>
        </p:nvSpPr>
        <p:spPr bwMode="auto">
          <a:xfrm>
            <a:off x="3182939" y="5281613"/>
            <a:ext cx="1125537" cy="366712"/>
          </a:xfrm>
          <a:prstGeom prst="rect">
            <a:avLst/>
          </a:prstGeom>
          <a:solidFill>
            <a:srgbClr val="23068E"/>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chemeClr val="bg1"/>
                </a:solidFill>
                <a:ea typeface="Arial Unicode MS" pitchFamily="34" charset="-128"/>
              </a:rPr>
              <a:t>บุคลากร</a:t>
            </a:r>
          </a:p>
        </p:txBody>
      </p:sp>
      <p:sp>
        <p:nvSpPr>
          <p:cNvPr id="113676" name="Text Box 12">
            <a:extLst>
              <a:ext uri="{FF2B5EF4-FFF2-40B4-BE49-F238E27FC236}">
                <a16:creationId xmlns:a16="http://schemas.microsoft.com/office/drawing/2014/main" xmlns="" id="{9E1F83B6-41ED-4CF5-A403-578C0E306B46}"/>
              </a:ext>
            </a:extLst>
          </p:cNvPr>
          <p:cNvSpPr txBox="1">
            <a:spLocks noChangeArrowheads="1"/>
          </p:cNvSpPr>
          <p:nvPr/>
        </p:nvSpPr>
        <p:spPr bwMode="auto">
          <a:xfrm>
            <a:off x="5926139" y="3605213"/>
            <a:ext cx="1125537" cy="366712"/>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chemeClr val="bg1"/>
                </a:solidFill>
                <a:ea typeface="Arial Unicode MS" pitchFamily="34" charset="-128"/>
              </a:rPr>
              <a:t>บุคลากร</a:t>
            </a:r>
          </a:p>
        </p:txBody>
      </p:sp>
      <p:sp>
        <p:nvSpPr>
          <p:cNvPr id="113677" name="Text Box 13">
            <a:extLst>
              <a:ext uri="{FF2B5EF4-FFF2-40B4-BE49-F238E27FC236}">
                <a16:creationId xmlns:a16="http://schemas.microsoft.com/office/drawing/2014/main" xmlns="" id="{9C8973C7-F48B-41F6-8501-391223C2F0E5}"/>
              </a:ext>
            </a:extLst>
          </p:cNvPr>
          <p:cNvSpPr txBox="1">
            <a:spLocks noChangeArrowheads="1"/>
          </p:cNvSpPr>
          <p:nvPr/>
        </p:nvSpPr>
        <p:spPr bwMode="auto">
          <a:xfrm>
            <a:off x="8810626" y="3605213"/>
            <a:ext cx="1127125" cy="366712"/>
          </a:xfrm>
          <a:prstGeom prst="rect">
            <a:avLst/>
          </a:prstGeom>
          <a:solidFill>
            <a:srgbClr val="8000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chemeClr val="bg1"/>
                </a:solidFill>
                <a:ea typeface="Arial Unicode MS" pitchFamily="34" charset="-128"/>
              </a:rPr>
              <a:t>บุคลากร</a:t>
            </a:r>
          </a:p>
        </p:txBody>
      </p:sp>
      <p:sp>
        <p:nvSpPr>
          <p:cNvPr id="113678" name="Text Box 14">
            <a:extLst>
              <a:ext uri="{FF2B5EF4-FFF2-40B4-BE49-F238E27FC236}">
                <a16:creationId xmlns:a16="http://schemas.microsoft.com/office/drawing/2014/main" xmlns="" id="{5533E16C-B577-4616-B937-945879A3B0D3}"/>
              </a:ext>
            </a:extLst>
          </p:cNvPr>
          <p:cNvSpPr txBox="1">
            <a:spLocks noChangeArrowheads="1"/>
          </p:cNvSpPr>
          <p:nvPr/>
        </p:nvSpPr>
        <p:spPr bwMode="auto">
          <a:xfrm>
            <a:off x="8810626" y="4443413"/>
            <a:ext cx="1127125" cy="366712"/>
          </a:xfrm>
          <a:prstGeom prst="rect">
            <a:avLst/>
          </a:prstGeom>
          <a:solidFill>
            <a:srgbClr val="8000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chemeClr val="bg1"/>
                </a:solidFill>
                <a:ea typeface="Arial Unicode MS" pitchFamily="34" charset="-128"/>
              </a:rPr>
              <a:t>บุคลากร</a:t>
            </a:r>
          </a:p>
        </p:txBody>
      </p:sp>
      <p:sp>
        <p:nvSpPr>
          <p:cNvPr id="113679" name="Text Box 15">
            <a:extLst>
              <a:ext uri="{FF2B5EF4-FFF2-40B4-BE49-F238E27FC236}">
                <a16:creationId xmlns:a16="http://schemas.microsoft.com/office/drawing/2014/main" xmlns="" id="{521B4FD7-C47A-48DA-8359-B0EF37CA4844}"/>
              </a:ext>
            </a:extLst>
          </p:cNvPr>
          <p:cNvSpPr txBox="1">
            <a:spLocks noChangeArrowheads="1"/>
          </p:cNvSpPr>
          <p:nvPr/>
        </p:nvSpPr>
        <p:spPr bwMode="auto">
          <a:xfrm>
            <a:off x="8810626" y="5281613"/>
            <a:ext cx="1127125" cy="366712"/>
          </a:xfrm>
          <a:prstGeom prst="rect">
            <a:avLst/>
          </a:prstGeom>
          <a:solidFill>
            <a:srgbClr val="8000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chemeClr val="bg1"/>
                </a:solidFill>
                <a:ea typeface="Arial Unicode MS" pitchFamily="34" charset="-128"/>
              </a:rPr>
              <a:t>บุคลากร</a:t>
            </a:r>
          </a:p>
        </p:txBody>
      </p:sp>
      <p:sp>
        <p:nvSpPr>
          <p:cNvPr id="113680" name="Text Box 16">
            <a:extLst>
              <a:ext uri="{FF2B5EF4-FFF2-40B4-BE49-F238E27FC236}">
                <a16:creationId xmlns:a16="http://schemas.microsoft.com/office/drawing/2014/main" xmlns="" id="{6A1236AF-A3C0-4762-82FE-56CB917F1111}"/>
              </a:ext>
            </a:extLst>
          </p:cNvPr>
          <p:cNvSpPr txBox="1">
            <a:spLocks noChangeArrowheads="1"/>
          </p:cNvSpPr>
          <p:nvPr/>
        </p:nvSpPr>
        <p:spPr bwMode="auto">
          <a:xfrm>
            <a:off x="5926139" y="4519613"/>
            <a:ext cx="1125537" cy="366712"/>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chemeClr val="bg1"/>
                </a:solidFill>
                <a:ea typeface="Arial Unicode MS" pitchFamily="34" charset="-128"/>
              </a:rPr>
              <a:t>บุคลากร</a:t>
            </a:r>
          </a:p>
        </p:txBody>
      </p:sp>
      <p:sp>
        <p:nvSpPr>
          <p:cNvPr id="113681" name="Text Box 17">
            <a:extLst>
              <a:ext uri="{FF2B5EF4-FFF2-40B4-BE49-F238E27FC236}">
                <a16:creationId xmlns:a16="http://schemas.microsoft.com/office/drawing/2014/main" xmlns="" id="{D53CE29A-C9D5-4DC5-B4DD-FC841FB56692}"/>
              </a:ext>
            </a:extLst>
          </p:cNvPr>
          <p:cNvSpPr txBox="1">
            <a:spLocks noChangeArrowheads="1"/>
          </p:cNvSpPr>
          <p:nvPr/>
        </p:nvSpPr>
        <p:spPr bwMode="auto">
          <a:xfrm>
            <a:off x="5926139" y="5281613"/>
            <a:ext cx="1125537" cy="366712"/>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1800" dirty="0">
                <a:solidFill>
                  <a:schemeClr val="bg1"/>
                </a:solidFill>
                <a:ea typeface="Arial Unicode MS" pitchFamily="34" charset="-128"/>
              </a:rPr>
              <a:t>บุคลากร</a:t>
            </a:r>
          </a:p>
        </p:txBody>
      </p:sp>
      <p:sp>
        <p:nvSpPr>
          <p:cNvPr id="113682" name="Line 18">
            <a:extLst>
              <a:ext uri="{FF2B5EF4-FFF2-40B4-BE49-F238E27FC236}">
                <a16:creationId xmlns:a16="http://schemas.microsoft.com/office/drawing/2014/main" xmlns="" id="{43FE7B6B-1329-4FFA-A283-CC3D73B83228}"/>
              </a:ext>
            </a:extLst>
          </p:cNvPr>
          <p:cNvSpPr>
            <a:spLocks noChangeShapeType="1"/>
          </p:cNvSpPr>
          <p:nvPr/>
        </p:nvSpPr>
        <p:spPr bwMode="auto">
          <a:xfrm>
            <a:off x="3533776" y="2538413"/>
            <a:ext cx="569912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83" name="Line 19">
            <a:extLst>
              <a:ext uri="{FF2B5EF4-FFF2-40B4-BE49-F238E27FC236}">
                <a16:creationId xmlns:a16="http://schemas.microsoft.com/office/drawing/2014/main" xmlns="" id="{58222894-3C52-440E-89B0-A362D7B53DD5}"/>
              </a:ext>
            </a:extLst>
          </p:cNvPr>
          <p:cNvSpPr>
            <a:spLocks noChangeShapeType="1"/>
          </p:cNvSpPr>
          <p:nvPr/>
        </p:nvSpPr>
        <p:spPr bwMode="auto">
          <a:xfrm>
            <a:off x="2971800" y="3200401"/>
            <a:ext cx="0" cy="2309813"/>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84" name="Line 20">
            <a:extLst>
              <a:ext uri="{FF2B5EF4-FFF2-40B4-BE49-F238E27FC236}">
                <a16:creationId xmlns:a16="http://schemas.microsoft.com/office/drawing/2014/main" xmlns="" id="{823FBF05-55F8-4F51-B4E8-2CF0939157F2}"/>
              </a:ext>
            </a:extLst>
          </p:cNvPr>
          <p:cNvSpPr>
            <a:spLocks noChangeShapeType="1"/>
          </p:cNvSpPr>
          <p:nvPr/>
        </p:nvSpPr>
        <p:spPr bwMode="auto">
          <a:xfrm>
            <a:off x="5645150" y="3200401"/>
            <a:ext cx="0" cy="2309813"/>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85" name="Line 21">
            <a:extLst>
              <a:ext uri="{FF2B5EF4-FFF2-40B4-BE49-F238E27FC236}">
                <a16:creationId xmlns:a16="http://schemas.microsoft.com/office/drawing/2014/main" xmlns="" id="{BA9C1B7B-7670-47B8-83DE-315771079628}"/>
              </a:ext>
            </a:extLst>
          </p:cNvPr>
          <p:cNvSpPr>
            <a:spLocks noChangeShapeType="1"/>
          </p:cNvSpPr>
          <p:nvPr/>
        </p:nvSpPr>
        <p:spPr bwMode="auto">
          <a:xfrm>
            <a:off x="8428038" y="3200401"/>
            <a:ext cx="0" cy="2309813"/>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86" name="Line 22">
            <a:extLst>
              <a:ext uri="{FF2B5EF4-FFF2-40B4-BE49-F238E27FC236}">
                <a16:creationId xmlns:a16="http://schemas.microsoft.com/office/drawing/2014/main" xmlns="" id="{245337FB-7038-4533-B5DD-7B4816EE5E64}"/>
              </a:ext>
            </a:extLst>
          </p:cNvPr>
          <p:cNvSpPr>
            <a:spLocks noChangeShapeType="1"/>
          </p:cNvSpPr>
          <p:nvPr/>
        </p:nvSpPr>
        <p:spPr bwMode="auto">
          <a:xfrm>
            <a:off x="2971800" y="3910013"/>
            <a:ext cx="21113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87" name="Line 23">
            <a:extLst>
              <a:ext uri="{FF2B5EF4-FFF2-40B4-BE49-F238E27FC236}">
                <a16:creationId xmlns:a16="http://schemas.microsoft.com/office/drawing/2014/main" xmlns="" id="{B94E2CED-CA87-4DAB-93C4-A20FDBFECE76}"/>
              </a:ext>
            </a:extLst>
          </p:cNvPr>
          <p:cNvSpPr>
            <a:spLocks noChangeShapeType="1"/>
          </p:cNvSpPr>
          <p:nvPr/>
        </p:nvSpPr>
        <p:spPr bwMode="auto">
          <a:xfrm>
            <a:off x="2971800" y="4672013"/>
            <a:ext cx="21113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88" name="Line 24">
            <a:extLst>
              <a:ext uri="{FF2B5EF4-FFF2-40B4-BE49-F238E27FC236}">
                <a16:creationId xmlns:a16="http://schemas.microsoft.com/office/drawing/2014/main" xmlns="" id="{BEF1CD66-5D7B-4FFA-89B3-672485C12E83}"/>
              </a:ext>
            </a:extLst>
          </p:cNvPr>
          <p:cNvSpPr>
            <a:spLocks noChangeShapeType="1"/>
          </p:cNvSpPr>
          <p:nvPr/>
        </p:nvSpPr>
        <p:spPr bwMode="auto">
          <a:xfrm>
            <a:off x="2971800" y="5510213"/>
            <a:ext cx="21113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89" name="Line 25">
            <a:extLst>
              <a:ext uri="{FF2B5EF4-FFF2-40B4-BE49-F238E27FC236}">
                <a16:creationId xmlns:a16="http://schemas.microsoft.com/office/drawing/2014/main" xmlns="" id="{FD779AE9-BDB4-4199-8175-3690E09328D1}"/>
              </a:ext>
            </a:extLst>
          </p:cNvPr>
          <p:cNvSpPr>
            <a:spLocks noChangeShapeType="1"/>
          </p:cNvSpPr>
          <p:nvPr/>
        </p:nvSpPr>
        <p:spPr bwMode="auto">
          <a:xfrm>
            <a:off x="5645150" y="5510213"/>
            <a:ext cx="28098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90" name="Line 26">
            <a:extLst>
              <a:ext uri="{FF2B5EF4-FFF2-40B4-BE49-F238E27FC236}">
                <a16:creationId xmlns:a16="http://schemas.microsoft.com/office/drawing/2014/main" xmlns="" id="{9A748AF8-64E1-4086-AEF6-2465959AD370}"/>
              </a:ext>
            </a:extLst>
          </p:cNvPr>
          <p:cNvSpPr>
            <a:spLocks noChangeShapeType="1"/>
          </p:cNvSpPr>
          <p:nvPr/>
        </p:nvSpPr>
        <p:spPr bwMode="auto">
          <a:xfrm>
            <a:off x="5645150" y="4748213"/>
            <a:ext cx="28098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91" name="Line 27">
            <a:extLst>
              <a:ext uri="{FF2B5EF4-FFF2-40B4-BE49-F238E27FC236}">
                <a16:creationId xmlns:a16="http://schemas.microsoft.com/office/drawing/2014/main" xmlns="" id="{1697D92A-5C03-4C9A-9F56-5BF3B79275EE}"/>
              </a:ext>
            </a:extLst>
          </p:cNvPr>
          <p:cNvSpPr>
            <a:spLocks noChangeShapeType="1"/>
          </p:cNvSpPr>
          <p:nvPr/>
        </p:nvSpPr>
        <p:spPr bwMode="auto">
          <a:xfrm>
            <a:off x="5645150" y="3910013"/>
            <a:ext cx="28098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92" name="Line 28">
            <a:extLst>
              <a:ext uri="{FF2B5EF4-FFF2-40B4-BE49-F238E27FC236}">
                <a16:creationId xmlns:a16="http://schemas.microsoft.com/office/drawing/2014/main" xmlns="" id="{FD762206-3687-418D-8C33-B19C7684013A}"/>
              </a:ext>
            </a:extLst>
          </p:cNvPr>
          <p:cNvSpPr>
            <a:spLocks noChangeShapeType="1"/>
          </p:cNvSpPr>
          <p:nvPr/>
        </p:nvSpPr>
        <p:spPr bwMode="auto">
          <a:xfrm>
            <a:off x="8459789" y="3910013"/>
            <a:ext cx="350837"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93" name="Line 29">
            <a:extLst>
              <a:ext uri="{FF2B5EF4-FFF2-40B4-BE49-F238E27FC236}">
                <a16:creationId xmlns:a16="http://schemas.microsoft.com/office/drawing/2014/main" xmlns="" id="{38F96CA5-6703-4A2E-9212-88BC15D4CF89}"/>
              </a:ext>
            </a:extLst>
          </p:cNvPr>
          <p:cNvSpPr>
            <a:spLocks noChangeShapeType="1"/>
          </p:cNvSpPr>
          <p:nvPr/>
        </p:nvSpPr>
        <p:spPr bwMode="auto">
          <a:xfrm>
            <a:off x="8459789" y="4672013"/>
            <a:ext cx="350837"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94" name="Line 30">
            <a:extLst>
              <a:ext uri="{FF2B5EF4-FFF2-40B4-BE49-F238E27FC236}">
                <a16:creationId xmlns:a16="http://schemas.microsoft.com/office/drawing/2014/main" xmlns="" id="{56A04BE3-AE9B-4571-814B-68953E10A514}"/>
              </a:ext>
            </a:extLst>
          </p:cNvPr>
          <p:cNvSpPr>
            <a:spLocks noChangeShapeType="1"/>
          </p:cNvSpPr>
          <p:nvPr/>
        </p:nvSpPr>
        <p:spPr bwMode="auto">
          <a:xfrm>
            <a:off x="8459789" y="5510213"/>
            <a:ext cx="350837"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95" name="Line 31">
            <a:extLst>
              <a:ext uri="{FF2B5EF4-FFF2-40B4-BE49-F238E27FC236}">
                <a16:creationId xmlns:a16="http://schemas.microsoft.com/office/drawing/2014/main" xmlns="" id="{629B0430-BC4B-4EAD-8DC1-179ABF6908B0}"/>
              </a:ext>
            </a:extLst>
          </p:cNvPr>
          <p:cNvSpPr>
            <a:spLocks noChangeShapeType="1"/>
          </p:cNvSpPr>
          <p:nvPr/>
        </p:nvSpPr>
        <p:spPr bwMode="auto">
          <a:xfrm>
            <a:off x="3533775" y="2538413"/>
            <a:ext cx="0" cy="3048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96" name="Line 32">
            <a:extLst>
              <a:ext uri="{FF2B5EF4-FFF2-40B4-BE49-F238E27FC236}">
                <a16:creationId xmlns:a16="http://schemas.microsoft.com/office/drawing/2014/main" xmlns="" id="{514093A7-564F-4632-BA5F-A0FB359C9E72}"/>
              </a:ext>
            </a:extLst>
          </p:cNvPr>
          <p:cNvSpPr>
            <a:spLocks noChangeShapeType="1"/>
          </p:cNvSpPr>
          <p:nvPr/>
        </p:nvSpPr>
        <p:spPr bwMode="auto">
          <a:xfrm>
            <a:off x="6248401" y="2057401"/>
            <a:ext cx="30163" cy="785813"/>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97" name="Line 33">
            <a:extLst>
              <a:ext uri="{FF2B5EF4-FFF2-40B4-BE49-F238E27FC236}">
                <a16:creationId xmlns:a16="http://schemas.microsoft.com/office/drawing/2014/main" xmlns="" id="{F7A6771A-46E3-4D23-915A-C9B6F0ACFCDB}"/>
              </a:ext>
            </a:extLst>
          </p:cNvPr>
          <p:cNvSpPr>
            <a:spLocks noChangeShapeType="1"/>
          </p:cNvSpPr>
          <p:nvPr/>
        </p:nvSpPr>
        <p:spPr bwMode="auto">
          <a:xfrm>
            <a:off x="9232900" y="2538413"/>
            <a:ext cx="0" cy="3048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698" name="Text Box 34">
            <a:extLst>
              <a:ext uri="{FF2B5EF4-FFF2-40B4-BE49-F238E27FC236}">
                <a16:creationId xmlns:a16="http://schemas.microsoft.com/office/drawing/2014/main" xmlns="" id="{2627C362-9805-4C43-BF15-4F5CC000C3EF}"/>
              </a:ext>
            </a:extLst>
          </p:cNvPr>
          <p:cNvSpPr txBox="1">
            <a:spLocks noChangeArrowheads="1"/>
          </p:cNvSpPr>
          <p:nvPr/>
        </p:nvSpPr>
        <p:spPr bwMode="auto">
          <a:xfrm>
            <a:off x="2900364" y="1852614"/>
            <a:ext cx="12668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endParaRPr lang="en-US" altLang="th-TH" sz="1800" dirty="0">
              <a:solidFill>
                <a:schemeClr val="bg1"/>
              </a:solidFill>
              <a:ea typeface="Arial Unicode MS" pitchFamily="34" charset="-128"/>
            </a:endParaRPr>
          </a:p>
        </p:txBody>
      </p:sp>
      <p:sp>
        <p:nvSpPr>
          <p:cNvPr id="113699" name="Text Box 35">
            <a:extLst>
              <a:ext uri="{FF2B5EF4-FFF2-40B4-BE49-F238E27FC236}">
                <a16:creationId xmlns:a16="http://schemas.microsoft.com/office/drawing/2014/main" xmlns="" id="{E10F9177-50DE-4CAC-B454-0D26E7904B28}"/>
              </a:ext>
            </a:extLst>
          </p:cNvPr>
          <p:cNvSpPr txBox="1">
            <a:spLocks noChangeArrowheads="1"/>
          </p:cNvSpPr>
          <p:nvPr/>
        </p:nvSpPr>
        <p:spPr bwMode="auto">
          <a:xfrm>
            <a:off x="2408239" y="1700214"/>
            <a:ext cx="211137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1800" dirty="0">
                <a:ea typeface="Arial Unicode MS" pitchFamily="34" charset="-128"/>
              </a:rPr>
              <a:t>การประสานงาน</a:t>
            </a:r>
          </a:p>
        </p:txBody>
      </p:sp>
      <p:sp>
        <p:nvSpPr>
          <p:cNvPr id="113700" name="Line 36">
            <a:extLst>
              <a:ext uri="{FF2B5EF4-FFF2-40B4-BE49-F238E27FC236}">
                <a16:creationId xmlns:a16="http://schemas.microsoft.com/office/drawing/2014/main" xmlns="" id="{D2CB824B-B84A-4227-B0D3-339BAE0C9CC5}"/>
              </a:ext>
            </a:extLst>
          </p:cNvPr>
          <p:cNvSpPr>
            <a:spLocks noChangeShapeType="1"/>
          </p:cNvSpPr>
          <p:nvPr/>
        </p:nvSpPr>
        <p:spPr bwMode="auto">
          <a:xfrm>
            <a:off x="3041650" y="2081213"/>
            <a:ext cx="0" cy="53340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3701" name="Date Placeholder 1">
            <a:extLst>
              <a:ext uri="{FF2B5EF4-FFF2-40B4-BE49-F238E27FC236}">
                <a16:creationId xmlns:a16="http://schemas.microsoft.com/office/drawing/2014/main" xmlns="" id="{55D6E1C2-0D47-4033-9022-657570900F81}"/>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A232DEA5-0B7A-4080-84BD-F3C117EA1E69}" type="datetime1">
              <a:rPr lang="th-TH" altLang="th-TH" sz="1200"/>
              <a:pPr fontAlgn="base">
                <a:spcBef>
                  <a:spcPct val="0"/>
                </a:spcBef>
                <a:spcAft>
                  <a:spcPct val="0"/>
                </a:spcAft>
                <a:buClrTx/>
                <a:buFontTx/>
                <a:buNone/>
              </a:pPr>
              <a:t>13/06/61</a:t>
            </a:fld>
            <a:endParaRPr lang="th-TH" altLang="th-TH" sz="1200" dirty="0"/>
          </a:p>
        </p:txBody>
      </p:sp>
      <p:sp>
        <p:nvSpPr>
          <p:cNvPr id="113702" name="Footer Placeholder 2">
            <a:extLst>
              <a:ext uri="{FF2B5EF4-FFF2-40B4-BE49-F238E27FC236}">
                <a16:creationId xmlns:a16="http://schemas.microsoft.com/office/drawing/2014/main" xmlns="" id="{A8590F8F-3C5A-40C1-A0A4-23DF8E345FA5}"/>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การวางแผนและบริหารโครงการ:  </a:t>
            </a:r>
            <a:r>
              <a:rPr lang="th-TH" altLang="th-TH" sz="1200" dirty="0" smtClean="0"/>
              <a:t>รศ.</a:t>
            </a:r>
            <a:r>
              <a:rPr lang="th-TH" altLang="th-TH" sz="1200" dirty="0"/>
              <a:t>ดร.ปกรณ์ ปรียากร</a:t>
            </a:r>
          </a:p>
        </p:txBody>
      </p:sp>
      <p:sp>
        <p:nvSpPr>
          <p:cNvPr id="113703" name="Slide Number Placeholder 3">
            <a:extLst>
              <a:ext uri="{FF2B5EF4-FFF2-40B4-BE49-F238E27FC236}">
                <a16:creationId xmlns:a16="http://schemas.microsoft.com/office/drawing/2014/main" xmlns="" id="{3ABF6508-BE71-40B9-A920-752362590AE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0"/>
              </a:spcBef>
              <a:buClrTx/>
              <a:buFontTx/>
              <a:buNone/>
            </a:pPr>
            <a:fld id="{217EA095-EE72-4111-9542-EDDF76AF9966}" type="slidenum">
              <a:rPr lang="th-TH" altLang="th-TH" sz="1200"/>
              <a:pPr>
                <a:spcBef>
                  <a:spcPct val="0"/>
                </a:spcBef>
                <a:buClrTx/>
                <a:buFontTx/>
                <a:buNone/>
              </a:pPr>
              <a:t>63</a:t>
            </a:fld>
            <a:endParaRPr lang="th-TH" altLang="th-TH" sz="1200" dirty="0"/>
          </a:p>
        </p:txBody>
      </p:sp>
    </p:spTree>
    <p:extLst>
      <p:ext uri="{BB962C8B-B14F-4D97-AF65-F5344CB8AC3E}">
        <p14:creationId xmlns:p14="http://schemas.microsoft.com/office/powerpoint/2010/main" val="40300575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a:extLst>
              <a:ext uri="{FF2B5EF4-FFF2-40B4-BE49-F238E27FC236}">
                <a16:creationId xmlns:a16="http://schemas.microsoft.com/office/drawing/2014/main" xmlns="" id="{4439373B-5B60-47C4-864E-B1D8442E07AA}"/>
              </a:ext>
            </a:extLst>
          </p:cNvPr>
          <p:cNvSpPr>
            <a:spLocks noChangeArrowheads="1"/>
          </p:cNvSpPr>
          <p:nvPr/>
        </p:nvSpPr>
        <p:spPr bwMode="auto">
          <a:xfrm>
            <a:off x="2263775" y="4916488"/>
            <a:ext cx="7740650" cy="1066800"/>
          </a:xfrm>
          <a:prstGeom prst="roundRect">
            <a:avLst>
              <a:gd name="adj" fmla="val 16667"/>
            </a:avLst>
          </a:prstGeom>
          <a:solidFill>
            <a:srgbClr val="FFFF99"/>
          </a:solidFill>
          <a:ln w="28575">
            <a:solidFill>
              <a:schemeClr val="tx1"/>
            </a:solidFill>
            <a:prstDash val="dash"/>
            <a:round/>
            <a:headEnd/>
            <a:tailEnd/>
          </a:ln>
        </p:spPr>
        <p:txBody>
          <a:bodyPr wrap="none" lIns="82418" tIns="41209" rIns="82418" bIns="41209"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Tx/>
              <a:buFontTx/>
              <a:buNone/>
            </a:pPr>
            <a:endParaRPr lang="en-US" altLang="th-TH" dirty="0">
              <a:solidFill>
                <a:schemeClr val="bg1"/>
              </a:solidFill>
              <a:latin typeface="Arial" panose="020B0604020202020204" pitchFamily="34" charset="0"/>
              <a:cs typeface="Angsana New" panose="02020603050405020304" pitchFamily="18" charset="-34"/>
            </a:endParaRPr>
          </a:p>
        </p:txBody>
      </p:sp>
      <p:sp>
        <p:nvSpPr>
          <p:cNvPr id="115715" name="Text Box 3">
            <a:extLst>
              <a:ext uri="{FF2B5EF4-FFF2-40B4-BE49-F238E27FC236}">
                <a16:creationId xmlns:a16="http://schemas.microsoft.com/office/drawing/2014/main" xmlns="" id="{86D6BBDD-C7FF-4AD8-85D7-900E30AA6266}"/>
              </a:ext>
            </a:extLst>
          </p:cNvPr>
          <p:cNvSpPr txBox="1">
            <a:spLocks noChangeArrowheads="1"/>
          </p:cNvSpPr>
          <p:nvPr/>
        </p:nvSpPr>
        <p:spPr bwMode="auto">
          <a:xfrm>
            <a:off x="1630363" y="565150"/>
            <a:ext cx="584041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en-US" altLang="th-TH" dirty="0">
                <a:ea typeface="Arial Unicode MS" pitchFamily="34" charset="-128"/>
              </a:rPr>
              <a:t>Matrix</a:t>
            </a:r>
            <a:r>
              <a:rPr lang="th-TH" altLang="th-TH" dirty="0">
                <a:ea typeface="Arial Unicode MS" pitchFamily="34" charset="-128"/>
              </a:rPr>
              <a:t>  Organization</a:t>
            </a:r>
          </a:p>
        </p:txBody>
      </p:sp>
      <p:sp>
        <p:nvSpPr>
          <p:cNvPr id="115716" name="Text Box 4">
            <a:extLst>
              <a:ext uri="{FF2B5EF4-FFF2-40B4-BE49-F238E27FC236}">
                <a16:creationId xmlns:a16="http://schemas.microsoft.com/office/drawing/2014/main" xmlns="" id="{2FD7CDA6-AF9C-434A-9EFB-532FD1ECAB5F}"/>
              </a:ext>
            </a:extLst>
          </p:cNvPr>
          <p:cNvSpPr txBox="1">
            <a:spLocks noChangeArrowheads="1"/>
          </p:cNvSpPr>
          <p:nvPr/>
        </p:nvSpPr>
        <p:spPr bwMode="auto">
          <a:xfrm>
            <a:off x="4656138" y="1414464"/>
            <a:ext cx="26035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endParaRPr lang="en-US" altLang="th-TH" sz="1800" dirty="0">
              <a:solidFill>
                <a:schemeClr val="bg1"/>
              </a:solidFill>
              <a:ea typeface="Arial Unicode MS" pitchFamily="34" charset="-128"/>
            </a:endParaRPr>
          </a:p>
        </p:txBody>
      </p:sp>
      <p:sp>
        <p:nvSpPr>
          <p:cNvPr id="115717" name="Text Box 5">
            <a:extLst>
              <a:ext uri="{FF2B5EF4-FFF2-40B4-BE49-F238E27FC236}">
                <a16:creationId xmlns:a16="http://schemas.microsoft.com/office/drawing/2014/main" xmlns="" id="{18A685A9-1E2A-43F6-BE9D-DB18F801C6EE}"/>
              </a:ext>
            </a:extLst>
          </p:cNvPr>
          <p:cNvSpPr txBox="1">
            <a:spLocks noChangeArrowheads="1"/>
          </p:cNvSpPr>
          <p:nvPr/>
        </p:nvSpPr>
        <p:spPr bwMode="auto">
          <a:xfrm>
            <a:off x="4802189" y="1414464"/>
            <a:ext cx="2035175" cy="390525"/>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000" dirty="0">
                <a:solidFill>
                  <a:schemeClr val="bg1"/>
                </a:solidFill>
                <a:ea typeface="Arial Unicode MS" pitchFamily="34" charset="-128"/>
              </a:rPr>
              <a:t>ผู้บริหารระดับสูง</a:t>
            </a:r>
          </a:p>
        </p:txBody>
      </p:sp>
      <p:sp>
        <p:nvSpPr>
          <p:cNvPr id="115718" name="Text Box 6">
            <a:extLst>
              <a:ext uri="{FF2B5EF4-FFF2-40B4-BE49-F238E27FC236}">
                <a16:creationId xmlns:a16="http://schemas.microsoft.com/office/drawing/2014/main" xmlns="" id="{BC5ED1A1-ADB4-4F39-B950-C901ABA090CB}"/>
              </a:ext>
            </a:extLst>
          </p:cNvPr>
          <p:cNvSpPr txBox="1">
            <a:spLocks noChangeArrowheads="1"/>
          </p:cNvSpPr>
          <p:nvPr/>
        </p:nvSpPr>
        <p:spPr bwMode="auto">
          <a:xfrm>
            <a:off x="2124076" y="2481264"/>
            <a:ext cx="2251075" cy="390525"/>
          </a:xfrm>
          <a:prstGeom prst="rect">
            <a:avLst/>
          </a:prstGeom>
          <a:solidFill>
            <a:srgbClr val="6633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000" dirty="0">
                <a:solidFill>
                  <a:schemeClr val="bg1"/>
                </a:solidFill>
                <a:ea typeface="Arial Unicode MS" pitchFamily="34" charset="-128"/>
              </a:rPr>
              <a:t>ผู้จัดการฝ่ายประจำ</a:t>
            </a:r>
          </a:p>
        </p:txBody>
      </p:sp>
      <p:sp>
        <p:nvSpPr>
          <p:cNvPr id="273415" name="Text Box 7">
            <a:extLst>
              <a:ext uri="{FF2B5EF4-FFF2-40B4-BE49-F238E27FC236}">
                <a16:creationId xmlns:a16="http://schemas.microsoft.com/office/drawing/2014/main" xmlns="" id="{E42C08B8-12A9-4C08-97FE-171F1E005C95}"/>
              </a:ext>
            </a:extLst>
          </p:cNvPr>
          <p:cNvSpPr txBox="1">
            <a:spLocks noChangeArrowheads="1"/>
          </p:cNvSpPr>
          <p:nvPr/>
        </p:nvSpPr>
        <p:spPr bwMode="auto">
          <a:xfrm>
            <a:off x="4867276" y="2481264"/>
            <a:ext cx="2252663" cy="390525"/>
          </a:xfrm>
          <a:prstGeom prst="rect">
            <a:avLst/>
          </a:prstGeom>
          <a:solidFill>
            <a:srgbClr val="23068E"/>
          </a:solidFill>
          <a:ln w="9525">
            <a:solidFill>
              <a:srgbClr val="CC3300"/>
            </a:solidFill>
            <a:miter lim="800000"/>
            <a:headEnd/>
            <a:tailEnd/>
          </a:ln>
          <a:effectLst/>
        </p:spPr>
        <p:txBody>
          <a:bodyPr lIns="82418" tIns="41209" rIns="82418" bIns="41209">
            <a:spAutoFit/>
          </a:bodyPr>
          <a:lstStyle/>
          <a:p>
            <a:pPr algn="ctr">
              <a:spcBef>
                <a:spcPct val="50000"/>
              </a:spcBef>
              <a:defRPr/>
            </a:pPr>
            <a:r>
              <a:rPr lang="th-TH" sz="2000" dirty="0">
                <a:solidFill>
                  <a:schemeClr val="bg1"/>
                </a:solidFill>
                <a:effectLst>
                  <a:outerShdw blurRad="38100" dist="38100" dir="2700000" algn="tl">
                    <a:srgbClr val="000000"/>
                  </a:outerShdw>
                </a:effectLst>
                <a:latin typeface="Tahoma" pitchFamily="34" charset="0"/>
                <a:ea typeface="Arial Unicode MS" pitchFamily="34" charset="-128"/>
                <a:cs typeface="Tahoma" pitchFamily="34" charset="0"/>
              </a:rPr>
              <a:t>ผู้จัดการฝ่ายประจำ</a:t>
            </a:r>
            <a:endParaRPr lang="th-TH" sz="2000" dirty="0">
              <a:solidFill>
                <a:schemeClr val="bg1"/>
              </a:solidFill>
              <a:latin typeface="Tahoma" pitchFamily="34" charset="0"/>
              <a:ea typeface="Arial Unicode MS" pitchFamily="34" charset="-128"/>
              <a:cs typeface="Tahoma" pitchFamily="34" charset="0"/>
            </a:endParaRPr>
          </a:p>
        </p:txBody>
      </p:sp>
      <p:sp>
        <p:nvSpPr>
          <p:cNvPr id="273416" name="Text Box 8">
            <a:extLst>
              <a:ext uri="{FF2B5EF4-FFF2-40B4-BE49-F238E27FC236}">
                <a16:creationId xmlns:a16="http://schemas.microsoft.com/office/drawing/2014/main" xmlns="" id="{804187C2-605C-4EFE-94E1-8E74A0088B02}"/>
              </a:ext>
            </a:extLst>
          </p:cNvPr>
          <p:cNvSpPr txBox="1">
            <a:spLocks noChangeArrowheads="1"/>
          </p:cNvSpPr>
          <p:nvPr/>
        </p:nvSpPr>
        <p:spPr bwMode="auto">
          <a:xfrm>
            <a:off x="7470776" y="2481264"/>
            <a:ext cx="2589213" cy="390525"/>
          </a:xfrm>
          <a:prstGeom prst="rect">
            <a:avLst/>
          </a:prstGeom>
          <a:solidFill>
            <a:srgbClr val="800000"/>
          </a:solidFill>
          <a:ln w="9525">
            <a:solidFill>
              <a:srgbClr val="CC3300"/>
            </a:solidFill>
            <a:miter lim="800000"/>
            <a:headEnd/>
            <a:tailEnd/>
          </a:ln>
          <a:effectLst/>
        </p:spPr>
        <p:txBody>
          <a:bodyPr lIns="82418" tIns="41209" rIns="82418" bIns="41209">
            <a:spAutoFit/>
          </a:bodyPr>
          <a:lstStyle/>
          <a:p>
            <a:pPr algn="ctr">
              <a:spcBef>
                <a:spcPct val="50000"/>
              </a:spcBef>
              <a:defRPr/>
            </a:pPr>
            <a:r>
              <a:rPr lang="th-TH" sz="2000" dirty="0">
                <a:solidFill>
                  <a:schemeClr val="bg1"/>
                </a:solidFill>
                <a:effectLst>
                  <a:outerShdw blurRad="38100" dist="38100" dir="2700000" algn="tl">
                    <a:srgbClr val="000000"/>
                  </a:outerShdw>
                </a:effectLst>
                <a:latin typeface="Tahoma" pitchFamily="34" charset="0"/>
                <a:ea typeface="Arial Unicode MS" pitchFamily="34" charset="-128"/>
                <a:cs typeface="Tahoma" pitchFamily="34" charset="0"/>
              </a:rPr>
              <a:t>ผู้จัดการฝ่ายโครงการ</a:t>
            </a:r>
            <a:endParaRPr lang="th-TH" sz="2000" dirty="0">
              <a:solidFill>
                <a:schemeClr val="bg1"/>
              </a:solidFill>
              <a:latin typeface="Tahoma" pitchFamily="34" charset="0"/>
              <a:ea typeface="Arial Unicode MS" pitchFamily="34" charset="-128"/>
              <a:cs typeface="Tahoma" pitchFamily="34" charset="0"/>
            </a:endParaRPr>
          </a:p>
        </p:txBody>
      </p:sp>
      <p:sp>
        <p:nvSpPr>
          <p:cNvPr id="273417" name="Text Box 9">
            <a:extLst>
              <a:ext uri="{FF2B5EF4-FFF2-40B4-BE49-F238E27FC236}">
                <a16:creationId xmlns:a16="http://schemas.microsoft.com/office/drawing/2014/main" xmlns="" id="{9D612279-8E6B-423A-AB41-F08D6F9C24BB}"/>
              </a:ext>
            </a:extLst>
          </p:cNvPr>
          <p:cNvSpPr txBox="1">
            <a:spLocks noChangeArrowheads="1"/>
          </p:cNvSpPr>
          <p:nvPr/>
        </p:nvSpPr>
        <p:spPr bwMode="auto">
          <a:xfrm>
            <a:off x="7612064" y="3392489"/>
            <a:ext cx="2251075" cy="390525"/>
          </a:xfrm>
          <a:prstGeom prst="rect">
            <a:avLst/>
          </a:prstGeom>
          <a:solidFill>
            <a:srgbClr val="800000"/>
          </a:solidFill>
          <a:ln w="9525">
            <a:solidFill>
              <a:srgbClr val="CC3300"/>
            </a:solidFill>
            <a:miter lim="800000"/>
            <a:headEnd/>
            <a:tailEnd/>
          </a:ln>
          <a:effectLst/>
        </p:spPr>
        <p:txBody>
          <a:bodyPr lIns="82418" tIns="41209" rIns="82418" bIns="41209">
            <a:spAutoFit/>
          </a:bodyPr>
          <a:lstStyle/>
          <a:p>
            <a:pPr algn="ctr">
              <a:spcBef>
                <a:spcPct val="50000"/>
              </a:spcBef>
              <a:defRPr/>
            </a:pPr>
            <a:r>
              <a:rPr lang="th-TH" sz="2000" dirty="0">
                <a:solidFill>
                  <a:schemeClr val="bg1"/>
                </a:solidFill>
                <a:effectLst>
                  <a:outerShdw blurRad="38100" dist="38100" dir="2700000" algn="tl">
                    <a:srgbClr val="000000"/>
                  </a:outerShdw>
                </a:effectLst>
                <a:latin typeface="Tahoma" pitchFamily="34" charset="0"/>
                <a:ea typeface="Arial Unicode MS" pitchFamily="34" charset="-128"/>
                <a:cs typeface="Tahoma" pitchFamily="34" charset="0"/>
              </a:rPr>
              <a:t>ผู้จัดการโครงการ</a:t>
            </a:r>
            <a:endParaRPr lang="th-TH" sz="2000" dirty="0">
              <a:solidFill>
                <a:schemeClr val="bg1"/>
              </a:solidFill>
              <a:latin typeface="Tahoma" pitchFamily="34" charset="0"/>
              <a:ea typeface="Arial Unicode MS" pitchFamily="34" charset="-128"/>
              <a:cs typeface="Tahoma" pitchFamily="34" charset="0"/>
            </a:endParaRPr>
          </a:p>
        </p:txBody>
      </p:sp>
      <p:sp>
        <p:nvSpPr>
          <p:cNvPr id="273418" name="Text Box 10">
            <a:extLst>
              <a:ext uri="{FF2B5EF4-FFF2-40B4-BE49-F238E27FC236}">
                <a16:creationId xmlns:a16="http://schemas.microsoft.com/office/drawing/2014/main" xmlns="" id="{590970A3-7A3F-4BEE-BCF1-DFFDABD0F270}"/>
              </a:ext>
            </a:extLst>
          </p:cNvPr>
          <p:cNvSpPr txBox="1">
            <a:spLocks noChangeArrowheads="1"/>
          </p:cNvSpPr>
          <p:nvPr/>
        </p:nvSpPr>
        <p:spPr bwMode="auto">
          <a:xfrm>
            <a:off x="7612064" y="4230689"/>
            <a:ext cx="2251075" cy="390525"/>
          </a:xfrm>
          <a:prstGeom prst="rect">
            <a:avLst/>
          </a:prstGeom>
          <a:solidFill>
            <a:srgbClr val="800000"/>
          </a:solidFill>
          <a:ln w="9525">
            <a:solidFill>
              <a:srgbClr val="CC3300"/>
            </a:solidFill>
            <a:miter lim="800000"/>
            <a:headEnd/>
            <a:tailEnd/>
          </a:ln>
          <a:effectLst/>
        </p:spPr>
        <p:txBody>
          <a:bodyPr lIns="82418" tIns="41209" rIns="82418" bIns="41209">
            <a:spAutoFit/>
          </a:bodyPr>
          <a:lstStyle/>
          <a:p>
            <a:pPr algn="ctr">
              <a:spcBef>
                <a:spcPct val="50000"/>
              </a:spcBef>
              <a:defRPr/>
            </a:pPr>
            <a:r>
              <a:rPr lang="th-TH" sz="2000" dirty="0">
                <a:solidFill>
                  <a:schemeClr val="bg1"/>
                </a:solidFill>
                <a:effectLst>
                  <a:outerShdw blurRad="38100" dist="38100" dir="2700000" algn="tl">
                    <a:srgbClr val="000000"/>
                  </a:outerShdw>
                </a:effectLst>
                <a:latin typeface="Tahoma" pitchFamily="34" charset="0"/>
                <a:ea typeface="Arial Unicode MS" pitchFamily="34" charset="-128"/>
                <a:cs typeface="Tahoma" pitchFamily="34" charset="0"/>
              </a:rPr>
              <a:t>ผู้จัดการโครงการ</a:t>
            </a:r>
            <a:endParaRPr lang="th-TH" sz="2000" dirty="0">
              <a:solidFill>
                <a:schemeClr val="bg1"/>
              </a:solidFill>
              <a:latin typeface="Tahoma" pitchFamily="34" charset="0"/>
              <a:ea typeface="Arial Unicode MS" pitchFamily="34" charset="-128"/>
              <a:cs typeface="Tahoma" pitchFamily="34" charset="0"/>
            </a:endParaRPr>
          </a:p>
        </p:txBody>
      </p:sp>
      <p:sp>
        <p:nvSpPr>
          <p:cNvPr id="273419" name="Text Box 11">
            <a:extLst>
              <a:ext uri="{FF2B5EF4-FFF2-40B4-BE49-F238E27FC236}">
                <a16:creationId xmlns:a16="http://schemas.microsoft.com/office/drawing/2014/main" xmlns="" id="{9F26FB92-A119-48A8-9C0F-748EF0FC5A28}"/>
              </a:ext>
            </a:extLst>
          </p:cNvPr>
          <p:cNvSpPr txBox="1">
            <a:spLocks noChangeArrowheads="1"/>
          </p:cNvSpPr>
          <p:nvPr/>
        </p:nvSpPr>
        <p:spPr bwMode="auto">
          <a:xfrm>
            <a:off x="7612064" y="5224464"/>
            <a:ext cx="2251075" cy="390525"/>
          </a:xfrm>
          <a:prstGeom prst="rect">
            <a:avLst/>
          </a:prstGeom>
          <a:solidFill>
            <a:srgbClr val="006600"/>
          </a:solidFill>
          <a:ln w="9525">
            <a:solidFill>
              <a:srgbClr val="CC3300"/>
            </a:solidFill>
            <a:miter lim="800000"/>
            <a:headEnd/>
            <a:tailEnd/>
          </a:ln>
          <a:effectLst/>
        </p:spPr>
        <p:txBody>
          <a:bodyPr lIns="82418" tIns="41209" rIns="82418" bIns="41209">
            <a:spAutoFit/>
          </a:bodyPr>
          <a:lstStyle/>
          <a:p>
            <a:pPr algn="ctr">
              <a:spcBef>
                <a:spcPct val="50000"/>
              </a:spcBef>
              <a:defRPr/>
            </a:pPr>
            <a:r>
              <a:rPr lang="th-TH" sz="2000" dirty="0">
                <a:solidFill>
                  <a:schemeClr val="bg1"/>
                </a:solidFill>
                <a:effectLst>
                  <a:outerShdw blurRad="38100" dist="38100" dir="2700000" algn="tl">
                    <a:srgbClr val="000000"/>
                  </a:outerShdw>
                </a:effectLst>
                <a:latin typeface="Tahoma" pitchFamily="34" charset="0"/>
                <a:ea typeface="Arial Unicode MS" pitchFamily="34" charset="-128"/>
                <a:cs typeface="Tahoma" pitchFamily="34" charset="0"/>
              </a:rPr>
              <a:t>ผู้จัดการโครงการ</a:t>
            </a:r>
            <a:endParaRPr lang="th-TH" sz="2000" dirty="0">
              <a:solidFill>
                <a:schemeClr val="bg1"/>
              </a:solidFill>
              <a:latin typeface="Tahoma" pitchFamily="34" charset="0"/>
              <a:ea typeface="Arial Unicode MS" pitchFamily="34" charset="-128"/>
              <a:cs typeface="Tahoma" pitchFamily="34" charset="0"/>
            </a:endParaRPr>
          </a:p>
        </p:txBody>
      </p:sp>
      <p:sp>
        <p:nvSpPr>
          <p:cNvPr id="273420" name="Text Box 12">
            <a:extLst>
              <a:ext uri="{FF2B5EF4-FFF2-40B4-BE49-F238E27FC236}">
                <a16:creationId xmlns:a16="http://schemas.microsoft.com/office/drawing/2014/main" xmlns="" id="{B6D03E3F-647C-4153-B8BB-78FD0FB4944A}"/>
              </a:ext>
            </a:extLst>
          </p:cNvPr>
          <p:cNvSpPr txBox="1">
            <a:spLocks noChangeArrowheads="1"/>
          </p:cNvSpPr>
          <p:nvPr/>
        </p:nvSpPr>
        <p:spPr bwMode="auto">
          <a:xfrm>
            <a:off x="5500689" y="3316289"/>
            <a:ext cx="1125537" cy="390525"/>
          </a:xfrm>
          <a:prstGeom prst="rect">
            <a:avLst/>
          </a:prstGeom>
          <a:solidFill>
            <a:srgbClr val="23068E"/>
          </a:solidFill>
          <a:ln w="9525">
            <a:solidFill>
              <a:srgbClr val="CC3300"/>
            </a:solidFill>
            <a:miter lim="800000"/>
            <a:headEnd/>
            <a:tailEnd/>
          </a:ln>
          <a:effectLst/>
        </p:spPr>
        <p:txBody>
          <a:bodyPr lIns="82418" tIns="41209" rIns="82418" bIns="41209">
            <a:spAutoFit/>
          </a:bodyPr>
          <a:lstStyle/>
          <a:p>
            <a:pPr>
              <a:spcBef>
                <a:spcPct val="50000"/>
              </a:spcBef>
              <a:defRPr/>
            </a:pPr>
            <a:r>
              <a:rPr lang="th-TH" sz="2000" dirty="0">
                <a:solidFill>
                  <a:schemeClr val="bg1"/>
                </a:solidFill>
                <a:effectLst>
                  <a:outerShdw blurRad="38100" dist="38100" dir="2700000" algn="tl">
                    <a:srgbClr val="000000"/>
                  </a:outerShdw>
                </a:effectLst>
                <a:latin typeface="Tahoma" pitchFamily="34" charset="0"/>
                <a:ea typeface="Arial Unicode MS" pitchFamily="34" charset="-128"/>
                <a:cs typeface="Tahoma" pitchFamily="34" charset="0"/>
              </a:rPr>
              <a:t>บุคลากร</a:t>
            </a:r>
          </a:p>
        </p:txBody>
      </p:sp>
      <p:sp>
        <p:nvSpPr>
          <p:cNvPr id="273421" name="Text Box 13">
            <a:extLst>
              <a:ext uri="{FF2B5EF4-FFF2-40B4-BE49-F238E27FC236}">
                <a16:creationId xmlns:a16="http://schemas.microsoft.com/office/drawing/2014/main" xmlns="" id="{297AF621-CDDC-4151-8BBB-115592C27EA6}"/>
              </a:ext>
            </a:extLst>
          </p:cNvPr>
          <p:cNvSpPr txBox="1">
            <a:spLocks noChangeArrowheads="1"/>
          </p:cNvSpPr>
          <p:nvPr/>
        </p:nvSpPr>
        <p:spPr bwMode="auto">
          <a:xfrm>
            <a:off x="5500689" y="4230689"/>
            <a:ext cx="1125537" cy="390525"/>
          </a:xfrm>
          <a:prstGeom prst="rect">
            <a:avLst/>
          </a:prstGeom>
          <a:solidFill>
            <a:srgbClr val="23068E"/>
          </a:solidFill>
          <a:ln w="9525">
            <a:solidFill>
              <a:srgbClr val="CC3300"/>
            </a:solidFill>
            <a:miter lim="800000"/>
            <a:headEnd/>
            <a:tailEnd/>
          </a:ln>
          <a:effectLst/>
        </p:spPr>
        <p:txBody>
          <a:bodyPr lIns="82418" tIns="41209" rIns="82418" bIns="41209">
            <a:spAutoFit/>
          </a:bodyPr>
          <a:lstStyle/>
          <a:p>
            <a:pPr>
              <a:spcBef>
                <a:spcPct val="50000"/>
              </a:spcBef>
              <a:defRPr/>
            </a:pPr>
            <a:r>
              <a:rPr lang="th-TH" sz="2000" dirty="0">
                <a:solidFill>
                  <a:schemeClr val="bg1"/>
                </a:solidFill>
                <a:effectLst>
                  <a:outerShdw blurRad="38100" dist="38100" dir="2700000" algn="tl">
                    <a:srgbClr val="000000"/>
                  </a:outerShdw>
                </a:effectLst>
                <a:latin typeface="Tahoma" pitchFamily="34" charset="0"/>
                <a:ea typeface="Arial Unicode MS" pitchFamily="34" charset="-128"/>
                <a:cs typeface="Tahoma" pitchFamily="34" charset="0"/>
              </a:rPr>
              <a:t>บุคลากร</a:t>
            </a:r>
          </a:p>
        </p:txBody>
      </p:sp>
      <p:sp>
        <p:nvSpPr>
          <p:cNvPr id="273422" name="Text Box 14">
            <a:extLst>
              <a:ext uri="{FF2B5EF4-FFF2-40B4-BE49-F238E27FC236}">
                <a16:creationId xmlns:a16="http://schemas.microsoft.com/office/drawing/2014/main" xmlns="" id="{B069E416-7DF2-403A-9579-C8F339B784A3}"/>
              </a:ext>
            </a:extLst>
          </p:cNvPr>
          <p:cNvSpPr txBox="1">
            <a:spLocks noChangeArrowheads="1"/>
          </p:cNvSpPr>
          <p:nvPr/>
        </p:nvSpPr>
        <p:spPr bwMode="auto">
          <a:xfrm>
            <a:off x="5500689" y="5145089"/>
            <a:ext cx="1125537" cy="390525"/>
          </a:xfrm>
          <a:prstGeom prst="rect">
            <a:avLst/>
          </a:prstGeom>
          <a:solidFill>
            <a:srgbClr val="006600"/>
          </a:solidFill>
          <a:ln w="9525">
            <a:solidFill>
              <a:srgbClr val="CC3300"/>
            </a:solidFill>
            <a:miter lim="800000"/>
            <a:headEnd/>
            <a:tailEnd/>
          </a:ln>
          <a:effectLst/>
        </p:spPr>
        <p:txBody>
          <a:bodyPr lIns="82418" tIns="41209" rIns="82418" bIns="41209">
            <a:spAutoFit/>
          </a:bodyPr>
          <a:lstStyle/>
          <a:p>
            <a:pPr>
              <a:spcBef>
                <a:spcPct val="50000"/>
              </a:spcBef>
              <a:defRPr/>
            </a:pPr>
            <a:r>
              <a:rPr lang="th-TH" sz="2000" dirty="0">
                <a:solidFill>
                  <a:schemeClr val="bg1"/>
                </a:solidFill>
                <a:effectLst>
                  <a:outerShdw blurRad="38100" dist="38100" dir="2700000" algn="tl">
                    <a:srgbClr val="000000"/>
                  </a:outerShdw>
                </a:effectLst>
                <a:latin typeface="Tahoma" pitchFamily="34" charset="0"/>
                <a:ea typeface="Arial Unicode MS" pitchFamily="34" charset="-128"/>
                <a:cs typeface="Tahoma" pitchFamily="34" charset="0"/>
              </a:rPr>
              <a:t>บุคลากร</a:t>
            </a:r>
          </a:p>
        </p:txBody>
      </p:sp>
      <p:sp>
        <p:nvSpPr>
          <p:cNvPr id="115727" name="Text Box 15">
            <a:extLst>
              <a:ext uri="{FF2B5EF4-FFF2-40B4-BE49-F238E27FC236}">
                <a16:creationId xmlns:a16="http://schemas.microsoft.com/office/drawing/2014/main" xmlns="" id="{B3ABB21E-3556-4688-B17E-04BEC0DEEB4B}"/>
              </a:ext>
            </a:extLst>
          </p:cNvPr>
          <p:cNvSpPr txBox="1">
            <a:spLocks noChangeArrowheads="1"/>
          </p:cNvSpPr>
          <p:nvPr/>
        </p:nvSpPr>
        <p:spPr bwMode="auto">
          <a:xfrm>
            <a:off x="3038475" y="3392489"/>
            <a:ext cx="1125538" cy="390525"/>
          </a:xfrm>
          <a:prstGeom prst="rect">
            <a:avLst/>
          </a:prstGeom>
          <a:solidFill>
            <a:srgbClr val="6633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2000" dirty="0">
                <a:solidFill>
                  <a:schemeClr val="bg1"/>
                </a:solidFill>
                <a:ea typeface="Arial Unicode MS" pitchFamily="34" charset="-128"/>
              </a:rPr>
              <a:t>บุคลากร</a:t>
            </a:r>
          </a:p>
        </p:txBody>
      </p:sp>
      <p:sp>
        <p:nvSpPr>
          <p:cNvPr id="115728" name="Text Box 16">
            <a:extLst>
              <a:ext uri="{FF2B5EF4-FFF2-40B4-BE49-F238E27FC236}">
                <a16:creationId xmlns:a16="http://schemas.microsoft.com/office/drawing/2014/main" xmlns="" id="{539E8F68-B43F-4ECB-A455-7B0BD1099F83}"/>
              </a:ext>
            </a:extLst>
          </p:cNvPr>
          <p:cNvSpPr txBox="1">
            <a:spLocks noChangeArrowheads="1"/>
          </p:cNvSpPr>
          <p:nvPr/>
        </p:nvSpPr>
        <p:spPr bwMode="auto">
          <a:xfrm>
            <a:off x="3038475" y="4230689"/>
            <a:ext cx="1125538" cy="390525"/>
          </a:xfrm>
          <a:prstGeom prst="rect">
            <a:avLst/>
          </a:prstGeom>
          <a:solidFill>
            <a:srgbClr val="6633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2000" dirty="0">
                <a:solidFill>
                  <a:schemeClr val="bg1"/>
                </a:solidFill>
                <a:ea typeface="Arial Unicode MS" pitchFamily="34" charset="-128"/>
              </a:rPr>
              <a:t>บุคลากร</a:t>
            </a:r>
          </a:p>
        </p:txBody>
      </p:sp>
      <p:sp>
        <p:nvSpPr>
          <p:cNvPr id="115729" name="Text Box 17">
            <a:extLst>
              <a:ext uri="{FF2B5EF4-FFF2-40B4-BE49-F238E27FC236}">
                <a16:creationId xmlns:a16="http://schemas.microsoft.com/office/drawing/2014/main" xmlns="" id="{619823C5-208D-4CE7-A11F-9BF5C122C2FD}"/>
              </a:ext>
            </a:extLst>
          </p:cNvPr>
          <p:cNvSpPr txBox="1">
            <a:spLocks noChangeArrowheads="1"/>
          </p:cNvSpPr>
          <p:nvPr/>
        </p:nvSpPr>
        <p:spPr bwMode="auto">
          <a:xfrm>
            <a:off x="3038475" y="5145089"/>
            <a:ext cx="1125538" cy="390525"/>
          </a:xfrm>
          <a:prstGeom prst="rect">
            <a:avLst/>
          </a:prstGeom>
          <a:solidFill>
            <a:srgbClr val="006600"/>
          </a:solidFill>
          <a:ln w="9525">
            <a:solidFill>
              <a:srgbClr val="CC3300"/>
            </a:solidFill>
            <a:miter lim="800000"/>
            <a:headEnd/>
            <a:tailEnd/>
          </a:ln>
        </p:spPr>
        <p:txBody>
          <a:bodyPr lIns="82418" tIns="41209" rIns="82418" bIns="41209">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50000"/>
              </a:spcBef>
              <a:buClrTx/>
              <a:buFontTx/>
              <a:buNone/>
            </a:pPr>
            <a:r>
              <a:rPr lang="th-TH" altLang="th-TH" sz="2000" dirty="0">
                <a:solidFill>
                  <a:schemeClr val="bg1"/>
                </a:solidFill>
                <a:ea typeface="Arial Unicode MS" pitchFamily="34" charset="-128"/>
              </a:rPr>
              <a:t>บุคลากร</a:t>
            </a:r>
          </a:p>
        </p:txBody>
      </p:sp>
      <p:sp>
        <p:nvSpPr>
          <p:cNvPr id="115730" name="Line 18">
            <a:extLst>
              <a:ext uri="{FF2B5EF4-FFF2-40B4-BE49-F238E27FC236}">
                <a16:creationId xmlns:a16="http://schemas.microsoft.com/office/drawing/2014/main" xmlns="" id="{4DA8FED0-23BB-4FB4-909C-CE2FD6E5D13F}"/>
              </a:ext>
            </a:extLst>
          </p:cNvPr>
          <p:cNvSpPr>
            <a:spLocks noChangeShapeType="1"/>
          </p:cNvSpPr>
          <p:nvPr/>
        </p:nvSpPr>
        <p:spPr bwMode="auto">
          <a:xfrm>
            <a:off x="3108326" y="2173288"/>
            <a:ext cx="562927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31" name="Line 19">
            <a:extLst>
              <a:ext uri="{FF2B5EF4-FFF2-40B4-BE49-F238E27FC236}">
                <a16:creationId xmlns:a16="http://schemas.microsoft.com/office/drawing/2014/main" xmlns="" id="{1D624921-81CB-4018-A766-EF2CE4A29EE1}"/>
              </a:ext>
            </a:extLst>
          </p:cNvPr>
          <p:cNvSpPr>
            <a:spLocks noChangeShapeType="1"/>
          </p:cNvSpPr>
          <p:nvPr/>
        </p:nvSpPr>
        <p:spPr bwMode="auto">
          <a:xfrm>
            <a:off x="5922963" y="1947863"/>
            <a:ext cx="0" cy="5334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32" name="Line 20">
            <a:extLst>
              <a:ext uri="{FF2B5EF4-FFF2-40B4-BE49-F238E27FC236}">
                <a16:creationId xmlns:a16="http://schemas.microsoft.com/office/drawing/2014/main" xmlns="" id="{BEA3F9BF-740A-4F0A-A20A-8E75B23DF761}"/>
              </a:ext>
            </a:extLst>
          </p:cNvPr>
          <p:cNvSpPr>
            <a:spLocks noChangeShapeType="1"/>
          </p:cNvSpPr>
          <p:nvPr/>
        </p:nvSpPr>
        <p:spPr bwMode="auto">
          <a:xfrm>
            <a:off x="3108325" y="2176463"/>
            <a:ext cx="0" cy="3048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33" name="Line 21">
            <a:extLst>
              <a:ext uri="{FF2B5EF4-FFF2-40B4-BE49-F238E27FC236}">
                <a16:creationId xmlns:a16="http://schemas.microsoft.com/office/drawing/2014/main" xmlns="" id="{7669253C-33B1-4016-8AB5-0838A998D22C}"/>
              </a:ext>
            </a:extLst>
          </p:cNvPr>
          <p:cNvSpPr>
            <a:spLocks noChangeShapeType="1"/>
          </p:cNvSpPr>
          <p:nvPr/>
        </p:nvSpPr>
        <p:spPr bwMode="auto">
          <a:xfrm>
            <a:off x="8737600" y="2176463"/>
            <a:ext cx="0" cy="3048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34" name="Line 22">
            <a:extLst>
              <a:ext uri="{FF2B5EF4-FFF2-40B4-BE49-F238E27FC236}">
                <a16:creationId xmlns:a16="http://schemas.microsoft.com/office/drawing/2014/main" xmlns="" id="{CCF683C2-C74B-445D-8854-84B9FBF90BC6}"/>
              </a:ext>
            </a:extLst>
          </p:cNvPr>
          <p:cNvSpPr>
            <a:spLocks noChangeShapeType="1"/>
          </p:cNvSpPr>
          <p:nvPr/>
        </p:nvSpPr>
        <p:spPr bwMode="auto">
          <a:xfrm>
            <a:off x="8737600" y="3011488"/>
            <a:ext cx="0" cy="1524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35" name="Line 23">
            <a:extLst>
              <a:ext uri="{FF2B5EF4-FFF2-40B4-BE49-F238E27FC236}">
                <a16:creationId xmlns:a16="http://schemas.microsoft.com/office/drawing/2014/main" xmlns="" id="{0823D6B1-94E1-455E-BB3D-1FFAD4D005AE}"/>
              </a:ext>
            </a:extLst>
          </p:cNvPr>
          <p:cNvSpPr>
            <a:spLocks noChangeShapeType="1"/>
          </p:cNvSpPr>
          <p:nvPr/>
        </p:nvSpPr>
        <p:spPr bwMode="auto">
          <a:xfrm flipH="1">
            <a:off x="7400926" y="3163888"/>
            <a:ext cx="133667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36" name="Line 24">
            <a:extLst>
              <a:ext uri="{FF2B5EF4-FFF2-40B4-BE49-F238E27FC236}">
                <a16:creationId xmlns:a16="http://schemas.microsoft.com/office/drawing/2014/main" xmlns="" id="{86C2FFC4-9BD1-4D54-9397-2AFEDEFFF33C}"/>
              </a:ext>
            </a:extLst>
          </p:cNvPr>
          <p:cNvSpPr>
            <a:spLocks noChangeShapeType="1"/>
          </p:cNvSpPr>
          <p:nvPr/>
        </p:nvSpPr>
        <p:spPr bwMode="auto">
          <a:xfrm>
            <a:off x="7400925" y="3163888"/>
            <a:ext cx="0" cy="22860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37" name="Line 25">
            <a:extLst>
              <a:ext uri="{FF2B5EF4-FFF2-40B4-BE49-F238E27FC236}">
                <a16:creationId xmlns:a16="http://schemas.microsoft.com/office/drawing/2014/main" xmlns="" id="{9C0975C0-88FF-46E4-9570-CF3446C0F8FA}"/>
              </a:ext>
            </a:extLst>
          </p:cNvPr>
          <p:cNvSpPr>
            <a:spLocks noChangeShapeType="1"/>
          </p:cNvSpPr>
          <p:nvPr/>
        </p:nvSpPr>
        <p:spPr bwMode="auto">
          <a:xfrm>
            <a:off x="7400925" y="3621088"/>
            <a:ext cx="21113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38" name="Line 26">
            <a:extLst>
              <a:ext uri="{FF2B5EF4-FFF2-40B4-BE49-F238E27FC236}">
                <a16:creationId xmlns:a16="http://schemas.microsoft.com/office/drawing/2014/main" xmlns="" id="{5A7D8E18-8913-420C-864B-CED11FE3D356}"/>
              </a:ext>
            </a:extLst>
          </p:cNvPr>
          <p:cNvSpPr>
            <a:spLocks noChangeShapeType="1"/>
          </p:cNvSpPr>
          <p:nvPr/>
        </p:nvSpPr>
        <p:spPr bwMode="auto">
          <a:xfrm>
            <a:off x="7400925" y="4459288"/>
            <a:ext cx="21113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39" name="Line 27">
            <a:extLst>
              <a:ext uri="{FF2B5EF4-FFF2-40B4-BE49-F238E27FC236}">
                <a16:creationId xmlns:a16="http://schemas.microsoft.com/office/drawing/2014/main" xmlns="" id="{E2DB4487-E528-4F16-BA6C-8E40DC55B3B1}"/>
              </a:ext>
            </a:extLst>
          </p:cNvPr>
          <p:cNvSpPr>
            <a:spLocks noChangeShapeType="1"/>
          </p:cNvSpPr>
          <p:nvPr/>
        </p:nvSpPr>
        <p:spPr bwMode="auto">
          <a:xfrm>
            <a:off x="7400925" y="5449888"/>
            <a:ext cx="211138"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40" name="Line 28">
            <a:extLst>
              <a:ext uri="{FF2B5EF4-FFF2-40B4-BE49-F238E27FC236}">
                <a16:creationId xmlns:a16="http://schemas.microsoft.com/office/drawing/2014/main" xmlns="" id="{54AF85BD-2E28-49FE-84D5-7F9EE2166289}"/>
              </a:ext>
            </a:extLst>
          </p:cNvPr>
          <p:cNvSpPr>
            <a:spLocks noChangeShapeType="1"/>
          </p:cNvSpPr>
          <p:nvPr/>
        </p:nvSpPr>
        <p:spPr bwMode="auto">
          <a:xfrm>
            <a:off x="5078413" y="2819401"/>
            <a:ext cx="0" cy="2557463"/>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41" name="Line 29">
            <a:extLst>
              <a:ext uri="{FF2B5EF4-FFF2-40B4-BE49-F238E27FC236}">
                <a16:creationId xmlns:a16="http://schemas.microsoft.com/office/drawing/2014/main" xmlns="" id="{2A9DB068-84DF-43F1-8730-AA9ADE92084B}"/>
              </a:ext>
            </a:extLst>
          </p:cNvPr>
          <p:cNvSpPr>
            <a:spLocks noChangeShapeType="1"/>
          </p:cNvSpPr>
          <p:nvPr/>
        </p:nvSpPr>
        <p:spPr bwMode="auto">
          <a:xfrm>
            <a:off x="5078414" y="5373688"/>
            <a:ext cx="42227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42" name="Line 30">
            <a:extLst>
              <a:ext uri="{FF2B5EF4-FFF2-40B4-BE49-F238E27FC236}">
                <a16:creationId xmlns:a16="http://schemas.microsoft.com/office/drawing/2014/main" xmlns="" id="{2543AADA-E608-40AC-B5B6-1E4170C1FD39}"/>
              </a:ext>
            </a:extLst>
          </p:cNvPr>
          <p:cNvSpPr>
            <a:spLocks noChangeShapeType="1"/>
          </p:cNvSpPr>
          <p:nvPr/>
        </p:nvSpPr>
        <p:spPr bwMode="auto">
          <a:xfrm>
            <a:off x="5078414" y="4459288"/>
            <a:ext cx="42227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43" name="Line 31">
            <a:extLst>
              <a:ext uri="{FF2B5EF4-FFF2-40B4-BE49-F238E27FC236}">
                <a16:creationId xmlns:a16="http://schemas.microsoft.com/office/drawing/2014/main" xmlns="" id="{4A8A5AAA-D7C5-487B-AF5B-3246E7323F9B}"/>
              </a:ext>
            </a:extLst>
          </p:cNvPr>
          <p:cNvSpPr>
            <a:spLocks noChangeShapeType="1"/>
          </p:cNvSpPr>
          <p:nvPr/>
        </p:nvSpPr>
        <p:spPr bwMode="auto">
          <a:xfrm>
            <a:off x="5078414" y="3544888"/>
            <a:ext cx="422275"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44" name="Line 32">
            <a:extLst>
              <a:ext uri="{FF2B5EF4-FFF2-40B4-BE49-F238E27FC236}">
                <a16:creationId xmlns:a16="http://schemas.microsoft.com/office/drawing/2014/main" xmlns="" id="{1B8D1E8A-2F29-4DA5-BF04-85EAD7B10E02}"/>
              </a:ext>
            </a:extLst>
          </p:cNvPr>
          <p:cNvSpPr>
            <a:spLocks noChangeShapeType="1"/>
          </p:cNvSpPr>
          <p:nvPr/>
        </p:nvSpPr>
        <p:spPr bwMode="auto">
          <a:xfrm>
            <a:off x="2474913" y="2819401"/>
            <a:ext cx="0" cy="2557463"/>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45" name="Line 33">
            <a:extLst>
              <a:ext uri="{FF2B5EF4-FFF2-40B4-BE49-F238E27FC236}">
                <a16:creationId xmlns:a16="http://schemas.microsoft.com/office/drawing/2014/main" xmlns="" id="{140F0A3D-63AD-4B0E-9B16-387BDB2E8F6E}"/>
              </a:ext>
            </a:extLst>
          </p:cNvPr>
          <p:cNvSpPr>
            <a:spLocks noChangeShapeType="1"/>
          </p:cNvSpPr>
          <p:nvPr/>
        </p:nvSpPr>
        <p:spPr bwMode="auto">
          <a:xfrm>
            <a:off x="2474913" y="5373688"/>
            <a:ext cx="563562"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46" name="Line 34">
            <a:extLst>
              <a:ext uri="{FF2B5EF4-FFF2-40B4-BE49-F238E27FC236}">
                <a16:creationId xmlns:a16="http://schemas.microsoft.com/office/drawing/2014/main" xmlns="" id="{5BA2B9D6-7287-47FF-80DE-5DAE5E37B111}"/>
              </a:ext>
            </a:extLst>
          </p:cNvPr>
          <p:cNvSpPr>
            <a:spLocks noChangeShapeType="1"/>
          </p:cNvSpPr>
          <p:nvPr/>
        </p:nvSpPr>
        <p:spPr bwMode="auto">
          <a:xfrm>
            <a:off x="2474913" y="4459288"/>
            <a:ext cx="563562"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47" name="Line 35">
            <a:extLst>
              <a:ext uri="{FF2B5EF4-FFF2-40B4-BE49-F238E27FC236}">
                <a16:creationId xmlns:a16="http://schemas.microsoft.com/office/drawing/2014/main" xmlns="" id="{67E7B50F-E8EC-4DDC-9A02-0FDE5FBCD6B5}"/>
              </a:ext>
            </a:extLst>
          </p:cNvPr>
          <p:cNvSpPr>
            <a:spLocks noChangeShapeType="1"/>
          </p:cNvSpPr>
          <p:nvPr/>
        </p:nvSpPr>
        <p:spPr bwMode="auto">
          <a:xfrm>
            <a:off x="2474913" y="3621088"/>
            <a:ext cx="563562" cy="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wrap="none" lIns="82418" tIns="41209" rIns="82418" bIns="41209" anchor="ctr"/>
          <a:lstStyle/>
          <a:p>
            <a:endParaRPr lang="en-US" dirty="0"/>
          </a:p>
        </p:txBody>
      </p:sp>
      <p:sp>
        <p:nvSpPr>
          <p:cNvPr id="115748" name="Date Placeholder 1">
            <a:extLst>
              <a:ext uri="{FF2B5EF4-FFF2-40B4-BE49-F238E27FC236}">
                <a16:creationId xmlns:a16="http://schemas.microsoft.com/office/drawing/2014/main" xmlns="" id="{821B1666-CCE4-40D7-B54E-305BF432B48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9B35B5EC-EDEB-47CA-8FE6-3890649B2780}" type="datetime1">
              <a:rPr lang="th-TH" altLang="th-TH" sz="1200"/>
              <a:pPr fontAlgn="base">
                <a:spcBef>
                  <a:spcPct val="0"/>
                </a:spcBef>
                <a:spcAft>
                  <a:spcPct val="0"/>
                </a:spcAft>
                <a:buClrTx/>
                <a:buFontTx/>
                <a:buNone/>
              </a:pPr>
              <a:t>13/06/61</a:t>
            </a:fld>
            <a:endParaRPr lang="th-TH" altLang="th-TH" sz="1200" dirty="0"/>
          </a:p>
        </p:txBody>
      </p:sp>
      <p:sp>
        <p:nvSpPr>
          <p:cNvPr id="115749" name="Footer Placeholder 2">
            <a:extLst>
              <a:ext uri="{FF2B5EF4-FFF2-40B4-BE49-F238E27FC236}">
                <a16:creationId xmlns:a16="http://schemas.microsoft.com/office/drawing/2014/main" xmlns="" id="{46D147AA-72CE-40AB-9E11-6CAA51547B37}"/>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การวางแผนและบริหารโครงการ:  </a:t>
            </a:r>
            <a:r>
              <a:rPr lang="th-TH" altLang="th-TH" sz="1200" dirty="0" smtClean="0"/>
              <a:t>รศ.</a:t>
            </a:r>
            <a:r>
              <a:rPr lang="th-TH" altLang="th-TH" sz="1200" dirty="0"/>
              <a:t>ดร.ปกรณ์ ปรียากร</a:t>
            </a:r>
          </a:p>
        </p:txBody>
      </p:sp>
      <p:sp>
        <p:nvSpPr>
          <p:cNvPr id="115750" name="Slide Number Placeholder 3">
            <a:extLst>
              <a:ext uri="{FF2B5EF4-FFF2-40B4-BE49-F238E27FC236}">
                <a16:creationId xmlns:a16="http://schemas.microsoft.com/office/drawing/2014/main" xmlns="" id="{801AEEFA-2874-476E-873F-3D61AFC0563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spcBef>
                <a:spcPct val="0"/>
              </a:spcBef>
              <a:buClrTx/>
              <a:buFontTx/>
              <a:buNone/>
            </a:pPr>
            <a:fld id="{66DD3C75-96D5-4778-944A-43E28C651795}" type="slidenum">
              <a:rPr lang="th-TH" altLang="th-TH" sz="1200"/>
              <a:pPr>
                <a:spcBef>
                  <a:spcPct val="0"/>
                </a:spcBef>
                <a:buClrTx/>
                <a:buFontTx/>
                <a:buNone/>
              </a:pPr>
              <a:t>64</a:t>
            </a:fld>
            <a:endParaRPr lang="th-TH" altLang="th-TH" sz="1200" dirty="0"/>
          </a:p>
        </p:txBody>
      </p:sp>
    </p:spTree>
    <p:extLst>
      <p:ext uri="{BB962C8B-B14F-4D97-AF65-F5344CB8AC3E}">
        <p14:creationId xmlns:p14="http://schemas.microsoft.com/office/powerpoint/2010/main" val="8272928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905000" y="381000"/>
            <a:ext cx="7924800" cy="877888"/>
          </a:xfrm>
        </p:spPr>
        <p:txBody>
          <a:bodyPr/>
          <a:lstStyle/>
          <a:p>
            <a:pPr eaLnBrk="1" hangingPunct="1"/>
            <a:r>
              <a:rPr lang="th-TH" sz="2900" dirty="0">
                <a:latin typeface="Tahoma" pitchFamily="34" charset="0"/>
                <a:cs typeface="Tahoma" pitchFamily="34" charset="0"/>
              </a:rPr>
              <a:t>สรุประบบการจัดการโครงการ</a:t>
            </a:r>
          </a:p>
        </p:txBody>
      </p:sp>
      <p:sp>
        <p:nvSpPr>
          <p:cNvPr id="158723" name="Rectangle 3" descr="40%"/>
          <p:cNvSpPr>
            <a:spLocks noGrp="1" noChangeArrowheads="1"/>
          </p:cNvSpPr>
          <p:nvPr>
            <p:ph idx="1"/>
          </p:nvPr>
        </p:nvSpPr>
        <p:spPr>
          <a:xfrm>
            <a:off x="1828800" y="1371600"/>
            <a:ext cx="7543800" cy="4876800"/>
          </a:xfrm>
        </p:spPr>
        <p:txBody>
          <a:bodyPr/>
          <a:lstStyle/>
          <a:p>
            <a:pPr marL="549275" indent="-549275">
              <a:spcBef>
                <a:spcPct val="0"/>
              </a:spcBef>
              <a:buClr>
                <a:srgbClr val="990000"/>
              </a:buClr>
              <a:buFont typeface="Wingdings" pitchFamily="2" charset="2"/>
              <a:buAutoNum type="arabicPeriod"/>
            </a:pPr>
            <a:r>
              <a:rPr lang="th-TH" dirty="0">
                <a:latin typeface="Tahoma" pitchFamily="34" charset="0"/>
                <a:cs typeface="Tahoma" pitchFamily="34" charset="0"/>
              </a:rPr>
              <a:t>ระบุจุดมุ่งหมายของแผนงาน </a:t>
            </a:r>
            <a:r>
              <a:rPr lang="en-US" dirty="0">
                <a:latin typeface="Tahoma" pitchFamily="34" charset="0"/>
                <a:cs typeface="Tahoma" pitchFamily="34" charset="0"/>
              </a:rPr>
              <a:t>: </a:t>
            </a:r>
            <a:r>
              <a:rPr lang="th-TH" dirty="0">
                <a:latin typeface="Tahoma" pitchFamily="34" charset="0"/>
                <a:cs typeface="Tahoma" pitchFamily="34" charset="0"/>
              </a:rPr>
              <a:t>ตัวชี้วัดต่าง ๆ  ตามแผน</a:t>
            </a:r>
          </a:p>
          <a:p>
            <a:pPr marL="549275" indent="-549275">
              <a:spcBef>
                <a:spcPct val="0"/>
              </a:spcBef>
              <a:buClr>
                <a:srgbClr val="990000"/>
              </a:buClr>
              <a:buFont typeface="Wingdings" pitchFamily="2" charset="2"/>
              <a:buAutoNum type="arabicPeriod"/>
            </a:pPr>
            <a:r>
              <a:rPr lang="th-TH" dirty="0">
                <a:latin typeface="Tahoma" pitchFamily="34" charset="0"/>
                <a:cs typeface="Tahoma" pitchFamily="34" charset="0"/>
              </a:rPr>
              <a:t>ระบุวัตถุประสงค์ </a:t>
            </a:r>
            <a:r>
              <a:rPr lang="en-US" dirty="0">
                <a:latin typeface="Tahoma" pitchFamily="34" charset="0"/>
                <a:cs typeface="Tahoma" pitchFamily="34" charset="0"/>
              </a:rPr>
              <a:t>: </a:t>
            </a:r>
            <a:r>
              <a:rPr lang="th-TH" dirty="0">
                <a:latin typeface="Tahoma" pitchFamily="34" charset="0"/>
                <a:cs typeface="Tahoma" pitchFamily="34" charset="0"/>
              </a:rPr>
              <a:t>ตัวชี้วัดต่าง ๆตามแผน</a:t>
            </a:r>
          </a:p>
          <a:p>
            <a:pPr marL="549275" indent="-549275">
              <a:spcBef>
                <a:spcPct val="0"/>
              </a:spcBef>
              <a:buClr>
                <a:srgbClr val="990000"/>
              </a:buClr>
              <a:buFont typeface="Wingdings" pitchFamily="2" charset="2"/>
              <a:buAutoNum type="arabicPeriod"/>
            </a:pPr>
            <a:r>
              <a:rPr lang="th-TH" dirty="0">
                <a:latin typeface="Tahoma" pitchFamily="34" charset="0"/>
                <a:cs typeface="Tahoma" pitchFamily="34" charset="0"/>
              </a:rPr>
              <a:t>กำหนดขอบข่ายโครงการ </a:t>
            </a:r>
            <a:r>
              <a:rPr lang="en-US" dirty="0">
                <a:latin typeface="Tahoma" pitchFamily="34" charset="0"/>
                <a:cs typeface="Tahoma" pitchFamily="34" charset="0"/>
              </a:rPr>
              <a:t>: </a:t>
            </a:r>
            <a:r>
              <a:rPr lang="th-TH" dirty="0">
                <a:latin typeface="Tahoma" pitchFamily="34" charset="0"/>
                <a:cs typeface="Tahoma" pitchFamily="34" charset="0"/>
              </a:rPr>
              <a:t>โครงสร้างการจำแนกงาน </a:t>
            </a:r>
            <a:r>
              <a:rPr lang="en-US" dirty="0">
                <a:latin typeface="Tahoma" pitchFamily="34" charset="0"/>
                <a:cs typeface="Tahoma" pitchFamily="34" charset="0"/>
              </a:rPr>
              <a:t>(Work Breakdown Structure (WBS)) </a:t>
            </a:r>
            <a:r>
              <a:rPr lang="th-TH" dirty="0">
                <a:latin typeface="Tahoma" pitchFamily="34" charset="0"/>
                <a:cs typeface="Tahoma" pitchFamily="34" charset="0"/>
              </a:rPr>
              <a:t>ระดับผลผลิตและกิจกรรม</a:t>
            </a:r>
          </a:p>
          <a:p>
            <a:pPr marL="549275" indent="-549275">
              <a:spcBef>
                <a:spcPct val="0"/>
              </a:spcBef>
              <a:buClr>
                <a:srgbClr val="990000"/>
              </a:buClr>
              <a:buFont typeface="Wingdings" pitchFamily="2" charset="2"/>
              <a:buAutoNum type="arabicPeriod"/>
            </a:pPr>
            <a:r>
              <a:rPr lang="th-TH" dirty="0">
                <a:latin typeface="Tahoma" pitchFamily="34" charset="0"/>
                <a:cs typeface="Tahoma" pitchFamily="34" charset="0"/>
              </a:rPr>
              <a:t>กำหนดรูปแบบองค์กรโครงการ</a:t>
            </a:r>
          </a:p>
          <a:p>
            <a:pPr marL="549275" indent="-549275">
              <a:spcBef>
                <a:spcPct val="0"/>
              </a:spcBef>
              <a:buClr>
                <a:srgbClr val="990000"/>
              </a:buClr>
              <a:buFont typeface="Wingdings" pitchFamily="2" charset="2"/>
              <a:buAutoNum type="arabicPeriod"/>
            </a:pPr>
            <a:r>
              <a:rPr lang="th-TH" dirty="0">
                <a:latin typeface="Tahoma" pitchFamily="34" charset="0"/>
                <a:cs typeface="Tahoma" pitchFamily="34" charset="0"/>
              </a:rPr>
              <a:t>วางระบบการควบคุม </a:t>
            </a:r>
            <a:r>
              <a:rPr lang="en-US" dirty="0">
                <a:latin typeface="Tahoma" pitchFamily="34" charset="0"/>
                <a:cs typeface="Tahoma" pitchFamily="34" charset="0"/>
              </a:rPr>
              <a:t>: </a:t>
            </a:r>
            <a:r>
              <a:rPr lang="th-TH" dirty="0">
                <a:latin typeface="Tahoma" pitchFamily="34" charset="0"/>
                <a:cs typeface="Tahoma" pitchFamily="34" charset="0"/>
              </a:rPr>
              <a:t>เวลา ค่าใช้จ่าย และคุณภาพ</a:t>
            </a:r>
          </a:p>
          <a:p>
            <a:pPr marL="549275" indent="-549275">
              <a:spcBef>
                <a:spcPct val="0"/>
              </a:spcBef>
              <a:buClr>
                <a:srgbClr val="990000"/>
              </a:buClr>
              <a:buFont typeface="Wingdings" pitchFamily="2" charset="2"/>
              <a:buAutoNum type="arabicPeriod"/>
            </a:pPr>
            <a:r>
              <a:rPr lang="th-TH" dirty="0">
                <a:latin typeface="Tahoma" pitchFamily="34" charset="0"/>
                <a:cs typeface="Tahoma" pitchFamily="34" charset="0"/>
              </a:rPr>
              <a:t>ปรึกษาหารือเพื่อสร้างความพึงพอใจ </a:t>
            </a:r>
            <a:r>
              <a:rPr lang="en-US" dirty="0">
                <a:latin typeface="Tahoma" pitchFamily="34" charset="0"/>
                <a:cs typeface="Tahoma" pitchFamily="34" charset="0"/>
              </a:rPr>
              <a:t>: </a:t>
            </a:r>
            <a:r>
              <a:rPr lang="th-TH" dirty="0">
                <a:latin typeface="Tahoma" pitchFamily="34" charset="0"/>
                <a:cs typeface="Tahoma" pitchFamily="34" charset="0"/>
              </a:rPr>
              <a:t>              </a:t>
            </a:r>
            <a:r>
              <a:rPr lang="en-US" dirty="0">
                <a:latin typeface="Tahoma" pitchFamily="34" charset="0"/>
                <a:cs typeface="Tahoma" pitchFamily="34" charset="0"/>
              </a:rPr>
              <a:t>                   </a:t>
            </a:r>
            <a:r>
              <a:rPr lang="th-TH" dirty="0">
                <a:latin typeface="Tahoma" pitchFamily="34" charset="0"/>
                <a:cs typeface="Tahoma" pitchFamily="34" charset="0"/>
              </a:rPr>
              <a:t>การยอมรับและใช้ประโยชน์</a:t>
            </a:r>
          </a:p>
        </p:txBody>
      </p:sp>
      <p:sp>
        <p:nvSpPr>
          <p:cNvPr id="3" name="Date Placeholder 2"/>
          <p:cNvSpPr>
            <a:spLocks noGrp="1"/>
          </p:cNvSpPr>
          <p:nvPr>
            <p:ph type="dt" sz="half" idx="10"/>
          </p:nvPr>
        </p:nvSpPr>
        <p:spPr/>
        <p:txBody>
          <a:bodyPr/>
          <a:lstStyle/>
          <a:p>
            <a:pPr>
              <a:defRPr/>
            </a:pPr>
            <a:fld id="{40B0D102-345B-46D7-87DE-58243168CAE2}"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65</a:t>
            </a:fld>
            <a:endParaRPr lang="en-US" dirty="0"/>
          </a:p>
        </p:txBody>
      </p:sp>
    </p:spTree>
    <p:extLst>
      <p:ext uri="{BB962C8B-B14F-4D97-AF65-F5344CB8AC3E}">
        <p14:creationId xmlns:p14="http://schemas.microsoft.com/office/powerpoint/2010/main" val="3110044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58722"/>
                                        </p:tgtEl>
                                        <p:attrNameLst>
                                          <p:attrName>style.visibility</p:attrName>
                                        </p:attrNameLst>
                                      </p:cBhvr>
                                      <p:to>
                                        <p:strVal val="visible"/>
                                      </p:to>
                                    </p:set>
                                    <p:animEffect transition="in" filter="fade">
                                      <p:cBhvr>
                                        <p:cTn id="7" dur="600">
                                          <p:stCondLst>
                                            <p:cond delay="0"/>
                                          </p:stCondLst>
                                        </p:cTn>
                                        <p:tgtEl>
                                          <p:spTgt spid="158722"/>
                                        </p:tgtEl>
                                      </p:cBhvr>
                                    </p:animEffect>
                                    <p:anim calcmode="lin" valueType="num">
                                      <p:cBhvr>
                                        <p:cTn id="8" dur="600" fill="hold">
                                          <p:stCondLst>
                                            <p:cond delay="0"/>
                                          </p:stCondLst>
                                        </p:cTn>
                                        <p:tgtEl>
                                          <p:spTgt spid="15872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5872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5872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58723">
                                            <p:txEl>
                                              <p:pRg st="0" end="0"/>
                                            </p:txEl>
                                          </p:spTgt>
                                        </p:tgtEl>
                                        <p:attrNameLst>
                                          <p:attrName>style.visibility</p:attrName>
                                        </p:attrNameLst>
                                      </p:cBhvr>
                                      <p:to>
                                        <p:strVal val="visible"/>
                                      </p:to>
                                    </p:set>
                                    <p:animEffect transition="in" filter="slide(fromBottom)">
                                      <p:cBhvr>
                                        <p:cTn id="15" dur="500">
                                          <p:stCondLst>
                                            <p:cond delay="0"/>
                                          </p:stCondLst>
                                        </p:cTn>
                                        <p:tgtEl>
                                          <p:spTgt spid="15872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58723">
                                            <p:txEl>
                                              <p:pRg st="1" end="1"/>
                                            </p:txEl>
                                          </p:spTgt>
                                        </p:tgtEl>
                                        <p:attrNameLst>
                                          <p:attrName>style.visibility</p:attrName>
                                        </p:attrNameLst>
                                      </p:cBhvr>
                                      <p:to>
                                        <p:strVal val="visible"/>
                                      </p:to>
                                    </p:set>
                                    <p:animEffect transition="in" filter="slide(fromBottom)">
                                      <p:cBhvr>
                                        <p:cTn id="20" dur="500">
                                          <p:stCondLst>
                                            <p:cond delay="0"/>
                                          </p:stCondLst>
                                        </p:cTn>
                                        <p:tgtEl>
                                          <p:spTgt spid="15872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8723">
                                            <p:txEl>
                                              <p:pRg st="2" end="2"/>
                                            </p:txEl>
                                          </p:spTgt>
                                        </p:tgtEl>
                                        <p:attrNameLst>
                                          <p:attrName>style.visibility</p:attrName>
                                        </p:attrNameLst>
                                      </p:cBhvr>
                                      <p:to>
                                        <p:strVal val="visible"/>
                                      </p:to>
                                    </p:set>
                                    <p:animEffect transition="in" filter="slide(fromBottom)">
                                      <p:cBhvr>
                                        <p:cTn id="25" dur="500">
                                          <p:stCondLst>
                                            <p:cond delay="0"/>
                                          </p:stCondLst>
                                        </p:cTn>
                                        <p:tgtEl>
                                          <p:spTgt spid="15872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58723">
                                            <p:txEl>
                                              <p:pRg st="3" end="3"/>
                                            </p:txEl>
                                          </p:spTgt>
                                        </p:tgtEl>
                                        <p:attrNameLst>
                                          <p:attrName>style.visibility</p:attrName>
                                        </p:attrNameLst>
                                      </p:cBhvr>
                                      <p:to>
                                        <p:strVal val="visible"/>
                                      </p:to>
                                    </p:set>
                                    <p:animEffect transition="in" filter="slide(fromBottom)">
                                      <p:cBhvr>
                                        <p:cTn id="30" dur="500">
                                          <p:stCondLst>
                                            <p:cond delay="0"/>
                                          </p:stCondLst>
                                        </p:cTn>
                                        <p:tgtEl>
                                          <p:spTgt spid="15872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58723">
                                            <p:txEl>
                                              <p:pRg st="4" end="4"/>
                                            </p:txEl>
                                          </p:spTgt>
                                        </p:tgtEl>
                                        <p:attrNameLst>
                                          <p:attrName>style.visibility</p:attrName>
                                        </p:attrNameLst>
                                      </p:cBhvr>
                                      <p:to>
                                        <p:strVal val="visible"/>
                                      </p:to>
                                    </p:set>
                                    <p:animEffect transition="in" filter="slide(fromBottom)">
                                      <p:cBhvr>
                                        <p:cTn id="35" dur="500">
                                          <p:stCondLst>
                                            <p:cond delay="0"/>
                                          </p:stCondLst>
                                        </p:cTn>
                                        <p:tgtEl>
                                          <p:spTgt spid="15872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8723">
                                            <p:txEl>
                                              <p:pRg st="5" end="5"/>
                                            </p:txEl>
                                          </p:spTgt>
                                        </p:tgtEl>
                                        <p:attrNameLst>
                                          <p:attrName>style.visibility</p:attrName>
                                        </p:attrNameLst>
                                      </p:cBhvr>
                                      <p:to>
                                        <p:strVal val="visible"/>
                                      </p:to>
                                    </p:set>
                                    <p:animEffect transition="in" filter="slide(fromBottom)">
                                      <p:cBhvr>
                                        <p:cTn id="40" dur="500">
                                          <p:stCondLst>
                                            <p:cond delay="0"/>
                                          </p:stCondLst>
                                        </p:cTn>
                                        <p:tgtEl>
                                          <p:spTgt spid="158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xmlns="" id="{FF630744-9F3C-4A32-A8AD-1EC1BBFF2807}"/>
              </a:ext>
            </a:extLst>
          </p:cNvPr>
          <p:cNvSpPr>
            <a:spLocks noGrp="1" noRot="1" noChangeArrowheads="1"/>
          </p:cNvSpPr>
          <p:nvPr>
            <p:ph type="title"/>
          </p:nvPr>
        </p:nvSpPr>
        <p:spPr>
          <a:xfrm>
            <a:off x="432619" y="290515"/>
            <a:ext cx="9144000" cy="990600"/>
          </a:xfrm>
        </p:spPr>
        <p:txBody>
          <a:bodyPr>
            <a:normAutofit/>
          </a:bodyPr>
          <a:lstStyle/>
          <a:p>
            <a:pPr eaLnBrk="1" hangingPunct="1"/>
            <a:r>
              <a:rPr lang="th-TH" altLang="th-TH" sz="3600" dirty="0">
                <a:latin typeface="Angsana New" panose="02020603050405020304" pitchFamily="18" charset="-34"/>
              </a:rPr>
              <a:t>การวัดความสำเร็จในการจัดการโครงการ</a:t>
            </a:r>
          </a:p>
        </p:txBody>
      </p:sp>
      <p:sp>
        <p:nvSpPr>
          <p:cNvPr id="149507" name="Rectangle 3">
            <a:extLst>
              <a:ext uri="{FF2B5EF4-FFF2-40B4-BE49-F238E27FC236}">
                <a16:creationId xmlns:a16="http://schemas.microsoft.com/office/drawing/2014/main" xmlns="" id="{EA17BC18-7E5D-41C1-9E23-EA74B1EDFFE6}"/>
              </a:ext>
            </a:extLst>
          </p:cNvPr>
          <p:cNvSpPr>
            <a:spLocks noGrp="1" noChangeArrowheads="1"/>
          </p:cNvSpPr>
          <p:nvPr>
            <p:ph type="body" idx="1"/>
          </p:nvPr>
        </p:nvSpPr>
        <p:spPr>
          <a:xfrm>
            <a:off x="838200" y="1681164"/>
            <a:ext cx="5700252" cy="3875087"/>
          </a:xfrm>
        </p:spPr>
        <p:txBody>
          <a:bodyPr anchor="ctr"/>
          <a:lstStyle/>
          <a:p>
            <a:pPr marL="514350" indent="-514350">
              <a:buFontTx/>
              <a:buAutoNum type="thaiNumPeriod"/>
            </a:pPr>
            <a:r>
              <a:rPr lang="th-TH" altLang="th-TH" dirty="0">
                <a:latin typeface="Angsana New" panose="02020603050405020304" pitchFamily="18" charset="-34"/>
              </a:rPr>
              <a:t>บรรทัดฐานด้านความพึงพอใจ:                               การยอมรับและใช้ประโยชน์</a:t>
            </a:r>
          </a:p>
          <a:p>
            <a:pPr marL="514350" indent="-514350">
              <a:buFontTx/>
              <a:buAutoNum type="thaiNumPeriod"/>
            </a:pPr>
            <a:r>
              <a:rPr lang="th-TH" altLang="th-TH" dirty="0">
                <a:latin typeface="Angsana New" panose="02020603050405020304" pitchFamily="18" charset="-34"/>
              </a:rPr>
              <a:t>บรรทัดฐานด้านเวลา</a:t>
            </a:r>
          </a:p>
          <a:p>
            <a:pPr marL="514350" indent="-514350">
              <a:buFontTx/>
              <a:buAutoNum type="thaiNumPeriod"/>
            </a:pPr>
            <a:r>
              <a:rPr lang="th-TH" altLang="th-TH" dirty="0">
                <a:latin typeface="Angsana New" panose="02020603050405020304" pitchFamily="18" charset="-34"/>
              </a:rPr>
              <a:t>บรรทัดฐานด้านการเงิน</a:t>
            </a:r>
          </a:p>
          <a:p>
            <a:pPr marL="514350" indent="-514350">
              <a:buFontTx/>
              <a:buAutoNum type="thaiNumPeriod"/>
            </a:pPr>
            <a:r>
              <a:rPr lang="th-TH" altLang="th-TH" dirty="0">
                <a:latin typeface="Angsana New" panose="02020603050405020304" pitchFamily="18" charset="-34"/>
              </a:rPr>
              <a:t>บรรทัดฐานด้านประสิทธิผล</a:t>
            </a:r>
          </a:p>
        </p:txBody>
      </p:sp>
      <p:sp>
        <p:nvSpPr>
          <p:cNvPr id="120837" name="Date Placeholder 1">
            <a:extLst>
              <a:ext uri="{FF2B5EF4-FFF2-40B4-BE49-F238E27FC236}">
                <a16:creationId xmlns:a16="http://schemas.microsoft.com/office/drawing/2014/main" xmlns="" id="{B626F27A-B32C-4BC1-BC56-84F59A0B910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6992E0F5-9C60-4ED3-B0CC-A88A2ABB2B34}" type="datetime1">
              <a:rPr lang="th-TH" altLang="th-TH" sz="1200" smtClean="0"/>
              <a:t>13/06/61</a:t>
            </a:fld>
            <a:endParaRPr lang="th-TH" altLang="th-TH" sz="1200" dirty="0"/>
          </a:p>
        </p:txBody>
      </p:sp>
      <p:sp>
        <p:nvSpPr>
          <p:cNvPr id="120838" name="Footer Placeholder 2">
            <a:extLst>
              <a:ext uri="{FF2B5EF4-FFF2-40B4-BE49-F238E27FC236}">
                <a16:creationId xmlns:a16="http://schemas.microsoft.com/office/drawing/2014/main" xmlns="" id="{71D4DEDC-E978-4D3E-B5A0-052C809FDEF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FD064732-32C4-407E-9F6C-3FFCC72120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2594" y="1485107"/>
            <a:ext cx="5622626" cy="4267200"/>
          </a:xfrm>
          <a:prstGeom prst="rect">
            <a:avLst/>
          </a:prstGeom>
        </p:spPr>
      </p:pic>
      <p:sp>
        <p:nvSpPr>
          <p:cNvPr id="2" name="Slide Number Placeholder 1">
            <a:extLst>
              <a:ext uri="{FF2B5EF4-FFF2-40B4-BE49-F238E27FC236}">
                <a16:creationId xmlns:a16="http://schemas.microsoft.com/office/drawing/2014/main" xmlns="" id="{ABF0D51E-0223-4EF8-8CAA-6DAAB9057E44}"/>
              </a:ext>
            </a:extLst>
          </p:cNvPr>
          <p:cNvSpPr>
            <a:spLocks noGrp="1"/>
          </p:cNvSpPr>
          <p:nvPr>
            <p:ph type="sldNum" sz="quarter" idx="12"/>
          </p:nvPr>
        </p:nvSpPr>
        <p:spPr/>
        <p:txBody>
          <a:bodyPr/>
          <a:lstStyle/>
          <a:p>
            <a:fld id="{C282B086-F66A-4C26-BA61-410FF86DE88D}" type="slidenum">
              <a:rPr lang="en-US" smtClean="0"/>
              <a:t>66</a:t>
            </a:fld>
            <a:endParaRPr lang="en-US" dirty="0"/>
          </a:p>
        </p:txBody>
      </p:sp>
    </p:spTree>
    <p:extLst>
      <p:ext uri="{BB962C8B-B14F-4D97-AF65-F5344CB8AC3E}">
        <p14:creationId xmlns:p14="http://schemas.microsoft.com/office/powerpoint/2010/main" val="825289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wipe(up)">
                                      <p:cBhvr>
                                        <p:cTn id="7" dur="500"/>
                                        <p:tgtEl>
                                          <p:spTgt spid="149506"/>
                                        </p:tgtEl>
                                      </p:cBhvr>
                                    </p:animEffect>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9507">
                                            <p:txEl>
                                              <p:pRg st="0" end="0"/>
                                            </p:txEl>
                                          </p:spTgt>
                                        </p:tgtEl>
                                        <p:attrNameLst>
                                          <p:attrName>style.visibility</p:attrName>
                                        </p:attrNameLst>
                                      </p:cBhvr>
                                      <p:to>
                                        <p:strVal val="visible"/>
                                      </p:to>
                                    </p:set>
                                    <p:animEffect transition="in" filter="box(out)">
                                      <p:cBhvr>
                                        <p:cTn id="12" dur="500"/>
                                        <p:tgtEl>
                                          <p:spTgt spid="14950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49507">
                                            <p:txEl>
                                              <p:pRg st="1" end="1"/>
                                            </p:txEl>
                                          </p:spTgt>
                                        </p:tgtEl>
                                        <p:attrNameLst>
                                          <p:attrName>style.visibility</p:attrName>
                                        </p:attrNameLst>
                                      </p:cBhvr>
                                      <p:to>
                                        <p:strVal val="visible"/>
                                      </p:to>
                                    </p:set>
                                    <p:animEffect transition="in" filter="box(out)">
                                      <p:cBhvr>
                                        <p:cTn id="17" dur="500"/>
                                        <p:tgtEl>
                                          <p:spTgt spid="14950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49507">
                                            <p:txEl>
                                              <p:pRg st="2" end="2"/>
                                            </p:txEl>
                                          </p:spTgt>
                                        </p:tgtEl>
                                        <p:attrNameLst>
                                          <p:attrName>style.visibility</p:attrName>
                                        </p:attrNameLst>
                                      </p:cBhvr>
                                      <p:to>
                                        <p:strVal val="visible"/>
                                      </p:to>
                                    </p:set>
                                    <p:animEffect transition="in" filter="box(out)">
                                      <p:cBhvr>
                                        <p:cTn id="22" dur="500"/>
                                        <p:tgtEl>
                                          <p:spTgt spid="14950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49507">
                                            <p:txEl>
                                              <p:pRg st="3" end="3"/>
                                            </p:txEl>
                                          </p:spTgt>
                                        </p:tgtEl>
                                        <p:attrNameLst>
                                          <p:attrName>style.visibility</p:attrName>
                                        </p:attrNameLst>
                                      </p:cBhvr>
                                      <p:to>
                                        <p:strVal val="visible"/>
                                      </p:to>
                                    </p:set>
                                    <p:animEffect transition="in" filter="box(out)">
                                      <p:cBhvr>
                                        <p:cTn id="27" dur="500"/>
                                        <p:tgtEl>
                                          <p:spTgt spid="149507">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p:bldP spid="149507"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Text Box 2">
            <a:extLst>
              <a:ext uri="{FF2B5EF4-FFF2-40B4-BE49-F238E27FC236}">
                <a16:creationId xmlns:a16="http://schemas.microsoft.com/office/drawing/2014/main" xmlns="" id="{E3DDA9DA-EC2B-4C85-AA00-1AC92691B4C2}"/>
              </a:ext>
            </a:extLst>
          </p:cNvPr>
          <p:cNvSpPr txBox="1">
            <a:spLocks noChangeArrowheads="1"/>
          </p:cNvSpPr>
          <p:nvPr/>
        </p:nvSpPr>
        <p:spPr bwMode="auto">
          <a:xfrm>
            <a:off x="2495551" y="1196975"/>
            <a:ext cx="7561263"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r>
              <a:rPr lang="en-US" altLang="th-TH" sz="1800" dirty="0">
                <a:solidFill>
                  <a:srgbClr val="0070C0"/>
                </a:solidFill>
                <a:latin typeface="Arial" panose="020B0604020202020204" pitchFamily="34" charset="0"/>
                <a:cs typeface="Angsana New" panose="02020603050405020304" pitchFamily="18" charset="-34"/>
              </a:rPr>
              <a:t>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 Project scope</a:t>
            </a:r>
            <a:endParaRPr lang="th-TH" altLang="th-TH" sz="1800" dirty="0">
              <a:solidFill>
                <a:srgbClr val="0070C0"/>
              </a:solidFill>
              <a:latin typeface="Arial" panose="020B0604020202020204" pitchFamily="34" charset="0"/>
              <a:cs typeface="Angsana New" panose="02020603050405020304" pitchFamily="18" charset="-34"/>
            </a:endParaRPr>
          </a:p>
        </p:txBody>
      </p:sp>
      <p:graphicFrame>
        <p:nvGraphicFramePr>
          <p:cNvPr id="2" name="Diagram 1">
            <a:extLst>
              <a:ext uri="{FF2B5EF4-FFF2-40B4-BE49-F238E27FC236}">
                <a16:creationId xmlns:a16="http://schemas.microsoft.com/office/drawing/2014/main" xmlns="" id="{AA88FB9E-3930-4866-A481-DC212F712CDD}"/>
              </a:ext>
            </a:extLst>
          </p:cNvPr>
          <p:cNvGraphicFramePr/>
          <p:nvPr/>
        </p:nvGraphicFramePr>
        <p:xfrm>
          <a:off x="1919288" y="1196976"/>
          <a:ext cx="8280400" cy="566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884" name="Rectangle 15">
            <a:extLst>
              <a:ext uri="{FF2B5EF4-FFF2-40B4-BE49-F238E27FC236}">
                <a16:creationId xmlns:a16="http://schemas.microsoft.com/office/drawing/2014/main" xmlns="" id="{F7BB51F8-5F03-4F2F-A89A-AD536108E7E7}"/>
              </a:ext>
            </a:extLst>
          </p:cNvPr>
          <p:cNvSpPr>
            <a:spLocks noGrp="1" noRot="1" noChangeArrowheads="1"/>
          </p:cNvSpPr>
          <p:nvPr>
            <p:ph type="title"/>
          </p:nvPr>
        </p:nvSpPr>
        <p:spPr>
          <a:xfrm>
            <a:off x="2351088" y="260351"/>
            <a:ext cx="7148512" cy="887413"/>
          </a:xfrm>
          <a:solidFill>
            <a:srgbClr val="002060"/>
          </a:solidFill>
        </p:spPr>
        <p:txBody>
          <a:bodyPr/>
          <a:lstStyle/>
          <a:p>
            <a:pPr eaLnBrk="1" hangingPunct="1"/>
            <a:r>
              <a:rPr lang="th-TH" altLang="th-TH" sz="2800" dirty="0">
                <a:solidFill>
                  <a:schemeClr val="bg1"/>
                </a:solidFill>
              </a:rPr>
              <a:t>ความสัมพันธ์ระหว่างตัวชี้วัดที่สำคัญของโครงการ</a:t>
            </a:r>
          </a:p>
        </p:txBody>
      </p:sp>
      <p:sp>
        <p:nvSpPr>
          <p:cNvPr id="347155" name="AutoShape 19">
            <a:extLst>
              <a:ext uri="{FF2B5EF4-FFF2-40B4-BE49-F238E27FC236}">
                <a16:creationId xmlns:a16="http://schemas.microsoft.com/office/drawing/2014/main" xmlns="" id="{CA4563E0-8847-4554-B771-8C19AF71FA6B}"/>
              </a:ext>
            </a:extLst>
          </p:cNvPr>
          <p:cNvSpPr>
            <a:spLocks noChangeArrowheads="1"/>
          </p:cNvSpPr>
          <p:nvPr/>
        </p:nvSpPr>
        <p:spPr bwMode="auto">
          <a:xfrm>
            <a:off x="7535864" y="1628776"/>
            <a:ext cx="2808287" cy="792163"/>
          </a:xfrm>
          <a:prstGeom prst="wedgeRectCallout">
            <a:avLst>
              <a:gd name="adj1" fmla="val -63833"/>
              <a:gd name="adj2" fmla="val 847"/>
            </a:avLst>
          </a:prstGeom>
          <a:solidFill>
            <a:srgbClr val="CC3300"/>
          </a:solidFill>
          <a:ln w="9525">
            <a:solidFill>
              <a:schemeClr val="tx1"/>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th-TH" sz="1800" dirty="0">
                <a:solidFill>
                  <a:schemeClr val="bg1"/>
                </a:solidFill>
              </a:rPr>
              <a:t>คุณภาพของผลงานและผลลัพธ์ของโครงการ</a:t>
            </a:r>
          </a:p>
        </p:txBody>
      </p:sp>
      <p:sp>
        <p:nvSpPr>
          <p:cNvPr id="347156" name="AutoShape 20">
            <a:extLst>
              <a:ext uri="{FF2B5EF4-FFF2-40B4-BE49-F238E27FC236}">
                <a16:creationId xmlns:a16="http://schemas.microsoft.com/office/drawing/2014/main" xmlns="" id="{70A10C28-3EC4-4ED9-8ADC-9E6EBFF25551}"/>
              </a:ext>
            </a:extLst>
          </p:cNvPr>
          <p:cNvSpPr>
            <a:spLocks noChangeArrowheads="1"/>
          </p:cNvSpPr>
          <p:nvPr/>
        </p:nvSpPr>
        <p:spPr bwMode="auto">
          <a:xfrm>
            <a:off x="2351089" y="2349500"/>
            <a:ext cx="2016125" cy="1150938"/>
          </a:xfrm>
          <a:prstGeom prst="wedgeRectCallout">
            <a:avLst>
              <a:gd name="adj1" fmla="val 104250"/>
              <a:gd name="adj2" fmla="val 49171"/>
            </a:avLst>
          </a:prstGeom>
          <a:solidFill>
            <a:schemeClr val="tx1"/>
          </a:solidFill>
          <a:ln w="9525">
            <a:solidFill>
              <a:schemeClr val="tx1"/>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th-TH" sz="1800" dirty="0">
                <a:solidFill>
                  <a:schemeClr val="bg1"/>
                </a:solidFill>
              </a:rPr>
              <a:t>การยอมรับและการใช้ประโยชน์ของผลลัพธ์จากโครงการ</a:t>
            </a:r>
          </a:p>
        </p:txBody>
      </p:sp>
      <p:sp>
        <p:nvSpPr>
          <p:cNvPr id="347157" name="AutoShape 21">
            <a:extLst>
              <a:ext uri="{FF2B5EF4-FFF2-40B4-BE49-F238E27FC236}">
                <a16:creationId xmlns:a16="http://schemas.microsoft.com/office/drawing/2014/main" xmlns="" id="{451C1DB4-EEA7-4B1D-8835-AC25FA3BD1E7}"/>
              </a:ext>
            </a:extLst>
          </p:cNvPr>
          <p:cNvSpPr>
            <a:spLocks noChangeArrowheads="1"/>
          </p:cNvSpPr>
          <p:nvPr/>
        </p:nvSpPr>
        <p:spPr bwMode="auto">
          <a:xfrm>
            <a:off x="7608889" y="3429000"/>
            <a:ext cx="2879725" cy="863600"/>
          </a:xfrm>
          <a:prstGeom prst="wedgeRoundRectCallout">
            <a:avLst>
              <a:gd name="adj1" fmla="val -12403"/>
              <a:gd name="adj2" fmla="val 187523"/>
              <a:gd name="adj3" fmla="val 16667"/>
            </a:avLst>
          </a:prstGeom>
          <a:solidFill>
            <a:srgbClr val="FFC000"/>
          </a:solidFill>
          <a:ln w="9525">
            <a:solidFill>
              <a:schemeClr val="tx1"/>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th-TH" sz="2400" dirty="0"/>
              <a:t>ข้อกำหนดเวลาตาม </a:t>
            </a:r>
            <a:r>
              <a:rPr lang="en-US" altLang="th-TH" sz="2400" dirty="0"/>
              <a:t>      Project Schedule</a:t>
            </a:r>
            <a:endParaRPr lang="th-TH" altLang="th-TH" sz="2400" dirty="0"/>
          </a:p>
        </p:txBody>
      </p:sp>
      <p:sp>
        <p:nvSpPr>
          <p:cNvPr id="347158" name="AutoShape 22">
            <a:extLst>
              <a:ext uri="{FF2B5EF4-FFF2-40B4-BE49-F238E27FC236}">
                <a16:creationId xmlns:a16="http://schemas.microsoft.com/office/drawing/2014/main" xmlns="" id="{6C045F64-06A0-4DA4-B955-40CF1D8BA894}"/>
              </a:ext>
            </a:extLst>
          </p:cNvPr>
          <p:cNvSpPr>
            <a:spLocks noChangeArrowheads="1"/>
          </p:cNvSpPr>
          <p:nvPr/>
        </p:nvSpPr>
        <p:spPr bwMode="auto">
          <a:xfrm>
            <a:off x="1774825" y="3927476"/>
            <a:ext cx="2089150" cy="936625"/>
          </a:xfrm>
          <a:prstGeom prst="wedgeRectCallout">
            <a:avLst>
              <a:gd name="adj1" fmla="val 38773"/>
              <a:gd name="adj2" fmla="val 119926"/>
            </a:avLst>
          </a:prstGeom>
          <a:solidFill>
            <a:srgbClr val="3333FF"/>
          </a:solidFill>
          <a:ln w="9525">
            <a:solidFill>
              <a:schemeClr val="tx1"/>
            </a:solidFill>
            <a:miter lim="800000"/>
            <a:headEnd/>
            <a:tailEnd/>
          </a:ln>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th-TH" sz="1800" dirty="0">
                <a:solidFill>
                  <a:schemeClr val="bg1"/>
                </a:solidFill>
              </a:rPr>
              <a:t>ค่าใช้จ่ายในการดำเนินกิจกรรมโครงการ</a:t>
            </a:r>
          </a:p>
        </p:txBody>
      </p:sp>
      <p:sp>
        <p:nvSpPr>
          <p:cNvPr id="122889" name="Date Placeholder 2">
            <a:extLst>
              <a:ext uri="{FF2B5EF4-FFF2-40B4-BE49-F238E27FC236}">
                <a16:creationId xmlns:a16="http://schemas.microsoft.com/office/drawing/2014/main" xmlns="" id="{9FA8CB8A-DAEE-418F-B1B8-A3CF74271FD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5C3BC90A-B13E-45B9-9F7E-C11BA34D54F1}" type="datetime1">
              <a:rPr lang="th-TH" altLang="th-TH" sz="1200" smtClean="0"/>
              <a:t>13/06/61</a:t>
            </a:fld>
            <a:endParaRPr lang="th-TH" altLang="th-TH" sz="1200" dirty="0"/>
          </a:p>
        </p:txBody>
      </p:sp>
      <p:sp>
        <p:nvSpPr>
          <p:cNvPr id="122890" name="Footer Placeholder 3">
            <a:extLst>
              <a:ext uri="{FF2B5EF4-FFF2-40B4-BE49-F238E27FC236}">
                <a16:creationId xmlns:a16="http://schemas.microsoft.com/office/drawing/2014/main" xmlns="" id="{84A0D39C-B4C3-47B7-B339-9AF6693A87DF}"/>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3" name="Slide Number Placeholder 2">
            <a:extLst>
              <a:ext uri="{FF2B5EF4-FFF2-40B4-BE49-F238E27FC236}">
                <a16:creationId xmlns:a16="http://schemas.microsoft.com/office/drawing/2014/main" xmlns="" id="{3D24E79F-2028-4FE5-8244-9FD59D33FE7B}"/>
              </a:ext>
            </a:extLst>
          </p:cNvPr>
          <p:cNvSpPr>
            <a:spLocks noGrp="1"/>
          </p:cNvSpPr>
          <p:nvPr>
            <p:ph type="sldNum" sz="quarter" idx="12"/>
          </p:nvPr>
        </p:nvSpPr>
        <p:spPr/>
        <p:txBody>
          <a:bodyPr/>
          <a:lstStyle/>
          <a:p>
            <a:fld id="{C282B086-F66A-4C26-BA61-410FF86DE88D}" type="slidenum">
              <a:rPr lang="en-US" smtClean="0"/>
              <a:t>67</a:t>
            </a:fld>
            <a:endParaRPr lang="en-US" dirty="0"/>
          </a:p>
        </p:txBody>
      </p:sp>
    </p:spTree>
    <p:extLst>
      <p:ext uri="{BB962C8B-B14F-4D97-AF65-F5344CB8AC3E}">
        <p14:creationId xmlns:p14="http://schemas.microsoft.com/office/powerpoint/2010/main" val="4051452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7156"/>
                                        </p:tgtEl>
                                        <p:attrNameLst>
                                          <p:attrName>style.visibility</p:attrName>
                                        </p:attrNameLst>
                                      </p:cBhvr>
                                      <p:to>
                                        <p:strVal val="visible"/>
                                      </p:to>
                                    </p:set>
                                    <p:animEffect transition="in" filter="blinds(horizontal)">
                                      <p:cBhvr>
                                        <p:cTn id="7" dur="500"/>
                                        <p:tgtEl>
                                          <p:spTgt spid="3471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7155"/>
                                        </p:tgtEl>
                                        <p:attrNameLst>
                                          <p:attrName>style.visibility</p:attrName>
                                        </p:attrNameLst>
                                      </p:cBhvr>
                                      <p:to>
                                        <p:strVal val="visible"/>
                                      </p:to>
                                    </p:set>
                                    <p:animEffect transition="in" filter="blinds(horizontal)">
                                      <p:cBhvr>
                                        <p:cTn id="12" dur="500"/>
                                        <p:tgtEl>
                                          <p:spTgt spid="3471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7157"/>
                                        </p:tgtEl>
                                        <p:attrNameLst>
                                          <p:attrName>style.visibility</p:attrName>
                                        </p:attrNameLst>
                                      </p:cBhvr>
                                      <p:to>
                                        <p:strVal val="visible"/>
                                      </p:to>
                                    </p:set>
                                    <p:animEffect transition="in" filter="blinds(horizontal)">
                                      <p:cBhvr>
                                        <p:cTn id="17" dur="500"/>
                                        <p:tgtEl>
                                          <p:spTgt spid="347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7158"/>
                                        </p:tgtEl>
                                        <p:attrNameLst>
                                          <p:attrName>style.visibility</p:attrName>
                                        </p:attrNameLst>
                                      </p:cBhvr>
                                      <p:to>
                                        <p:strVal val="visible"/>
                                      </p:to>
                                    </p:set>
                                    <p:animEffect transition="in" filter="blinds(horizontal)">
                                      <p:cBhvr>
                                        <p:cTn id="22" dur="500"/>
                                        <p:tgtEl>
                                          <p:spTgt spid="34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5" grpId="0" animBg="1"/>
      <p:bldP spid="347156" grpId="0" animBg="1"/>
      <p:bldP spid="347157" grpId="0" animBg="1"/>
      <p:bldP spid="34715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Date Placeholder 2">
            <a:extLst>
              <a:ext uri="{FF2B5EF4-FFF2-40B4-BE49-F238E27FC236}">
                <a16:creationId xmlns:a16="http://schemas.microsoft.com/office/drawing/2014/main" xmlns="" id="{C1AEDFA0-2EC7-4ECB-9138-A1077520B1E5}"/>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F18939F5-4237-4C13-BB07-2C44419EE6BB}" type="datetime1">
              <a:rPr lang="th-TH" altLang="th-TH" sz="1200" smtClean="0">
                <a:latin typeface="Arial" panose="020B0604020202020204" pitchFamily="34" charset="0"/>
              </a:rPr>
              <a:t>13/06/61</a:t>
            </a:fld>
            <a:endParaRPr lang="th-TH" altLang="th-TH" sz="1200" dirty="0">
              <a:latin typeface="Arial" panose="020B0604020202020204" pitchFamily="34" charset="0"/>
            </a:endParaRPr>
          </a:p>
        </p:txBody>
      </p:sp>
      <p:sp>
        <p:nvSpPr>
          <p:cNvPr id="124932" name="Footer Placeholder 4">
            <a:extLst>
              <a:ext uri="{FF2B5EF4-FFF2-40B4-BE49-F238E27FC236}">
                <a16:creationId xmlns:a16="http://schemas.microsoft.com/office/drawing/2014/main" xmlns="" id="{E2C3B75A-CB56-4508-8BB2-BD58DE847DA7}"/>
              </a:ext>
            </a:extLst>
          </p:cNvPr>
          <p:cNvSpPr>
            <a:spLocks noGrp="1"/>
          </p:cNvSpPr>
          <p:nvPr>
            <p:ph type="ftr" sz="quarter" idx="11"/>
          </p:nvPr>
        </p:nvSpPr>
        <p:spPr>
          <a:xfrm>
            <a:off x="4495799" y="6337738"/>
            <a:ext cx="3812629" cy="362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latin typeface="Arial" panose="020B0604020202020204" pitchFamily="34" charset="0"/>
              </a:rPr>
              <a:t>การวางแผนและการบริหารโครงการ : </a:t>
            </a:r>
            <a:r>
              <a:rPr lang="th-TH" altLang="th-TH" sz="1200" dirty="0" smtClean="0">
                <a:latin typeface="Arial" panose="020B0604020202020204" pitchFamily="34" charset="0"/>
              </a:rPr>
              <a:t>รศ.ดร.</a:t>
            </a:r>
            <a:r>
              <a:rPr lang="th-TH" altLang="th-TH" sz="1200" dirty="0">
                <a:latin typeface="Arial" panose="020B0604020202020204" pitchFamily="34" charset="0"/>
              </a:rPr>
              <a:t>ปกรณ์ ปรียากร</a:t>
            </a:r>
          </a:p>
        </p:txBody>
      </p:sp>
      <p:sp>
        <p:nvSpPr>
          <p:cNvPr id="124933" name="AutoShape 2">
            <a:extLst>
              <a:ext uri="{FF2B5EF4-FFF2-40B4-BE49-F238E27FC236}">
                <a16:creationId xmlns:a16="http://schemas.microsoft.com/office/drawing/2014/main" xmlns="" id="{E2B18BE6-20A7-4198-9449-B80645116717}"/>
              </a:ext>
            </a:extLst>
          </p:cNvPr>
          <p:cNvSpPr>
            <a:spLocks noChangeArrowheads="1"/>
          </p:cNvSpPr>
          <p:nvPr/>
        </p:nvSpPr>
        <p:spPr bwMode="auto">
          <a:xfrm>
            <a:off x="5951539" y="2636839"/>
            <a:ext cx="3143299" cy="2376487"/>
          </a:xfrm>
          <a:prstGeom prst="rightArrowCallout">
            <a:avLst>
              <a:gd name="adj1" fmla="val 25000"/>
              <a:gd name="adj2" fmla="val 25000"/>
              <a:gd name="adj3" fmla="val 18181"/>
              <a:gd name="adj4" fmla="val 66667"/>
            </a:avLst>
          </a:prstGeom>
          <a:solidFill>
            <a:schemeClr val="accent1"/>
          </a:solidFill>
          <a:ln w="9525">
            <a:solidFill>
              <a:schemeClr val="tx1"/>
            </a:solidFill>
            <a:miter lim="800000"/>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
                <a:schemeClr val="hlink"/>
              </a:buClr>
              <a:buFontTx/>
              <a:buNone/>
            </a:pPr>
            <a:r>
              <a:rPr lang="th-TH" altLang="th-TH" dirty="0">
                <a:solidFill>
                  <a:schemeClr val="bg1"/>
                </a:solidFill>
              </a:rPr>
              <a:t>ความสำเร็จ</a:t>
            </a:r>
          </a:p>
          <a:p>
            <a:pPr marL="457200" indent="-171450" eaLnBrk="1" hangingPunct="1">
              <a:spcBef>
                <a:spcPct val="0"/>
              </a:spcBef>
              <a:buClr>
                <a:schemeClr val="bg1"/>
              </a:buClr>
            </a:pPr>
            <a:r>
              <a:rPr lang="th-TH" altLang="th-TH" dirty="0">
                <a:solidFill>
                  <a:schemeClr val="bg1"/>
                </a:solidFill>
              </a:rPr>
              <a:t> เวลา</a:t>
            </a:r>
          </a:p>
          <a:p>
            <a:pPr marL="457200" indent="-171450" eaLnBrk="1" hangingPunct="1">
              <a:lnSpc>
                <a:spcPct val="75000"/>
              </a:lnSpc>
              <a:spcBef>
                <a:spcPct val="0"/>
              </a:spcBef>
              <a:buClr>
                <a:schemeClr val="bg1"/>
              </a:buClr>
              <a:tabLst>
                <a:tab pos="117475" algn="l"/>
              </a:tabLst>
            </a:pPr>
            <a:r>
              <a:rPr lang="th-TH" altLang="th-TH" dirty="0">
                <a:solidFill>
                  <a:schemeClr val="bg1"/>
                </a:solidFill>
              </a:rPr>
              <a:t> ค่าใช้จ่าย</a:t>
            </a:r>
          </a:p>
          <a:p>
            <a:pPr marL="457200" indent="-171450" eaLnBrk="1" hangingPunct="1">
              <a:lnSpc>
                <a:spcPct val="75000"/>
              </a:lnSpc>
              <a:spcBef>
                <a:spcPct val="0"/>
              </a:spcBef>
              <a:buClr>
                <a:schemeClr val="bg1"/>
              </a:buClr>
            </a:pPr>
            <a:r>
              <a:rPr lang="th-TH" altLang="th-TH" dirty="0">
                <a:solidFill>
                  <a:schemeClr val="bg1"/>
                </a:solidFill>
              </a:rPr>
              <a:t> คุณภาพ</a:t>
            </a:r>
          </a:p>
          <a:p>
            <a:pPr marL="457200" indent="-171450" eaLnBrk="1" hangingPunct="1">
              <a:lnSpc>
                <a:spcPct val="75000"/>
              </a:lnSpc>
              <a:spcBef>
                <a:spcPct val="0"/>
              </a:spcBef>
              <a:buClr>
                <a:schemeClr val="bg1"/>
              </a:buClr>
            </a:pPr>
            <a:r>
              <a:rPr lang="th-TH" altLang="th-TH" dirty="0">
                <a:solidFill>
                  <a:schemeClr val="bg1"/>
                </a:solidFill>
              </a:rPr>
              <a:t> พึงพอใจ</a:t>
            </a:r>
          </a:p>
        </p:txBody>
      </p:sp>
      <p:sp>
        <p:nvSpPr>
          <p:cNvPr id="124934" name="Rectangle 3">
            <a:extLst>
              <a:ext uri="{FF2B5EF4-FFF2-40B4-BE49-F238E27FC236}">
                <a16:creationId xmlns:a16="http://schemas.microsoft.com/office/drawing/2014/main" xmlns="" id="{D6D2A31D-66B4-4466-97AA-566D2C217E27}"/>
              </a:ext>
            </a:extLst>
          </p:cNvPr>
          <p:cNvSpPr>
            <a:spLocks noGrp="1" noRot="1" noChangeArrowheads="1"/>
          </p:cNvSpPr>
          <p:nvPr>
            <p:ph type="title"/>
          </p:nvPr>
        </p:nvSpPr>
        <p:spPr>
          <a:xfrm>
            <a:off x="650876" y="296069"/>
            <a:ext cx="8001000" cy="963613"/>
          </a:xfrm>
        </p:spPr>
        <p:txBody>
          <a:bodyPr/>
          <a:lstStyle/>
          <a:p>
            <a:pPr eaLnBrk="1" hangingPunct="1"/>
            <a:r>
              <a:rPr lang="th-TH" altLang="th-TH" sz="2800" dirty="0">
                <a:latin typeface="Angsana New" panose="02020603050405020304" pitchFamily="18" charset="-34"/>
              </a:rPr>
              <a:t>ตัวแบบสิบสองปัจจัยที่มีผลต่อการสร้างความสำเร็จ</a:t>
            </a:r>
          </a:p>
        </p:txBody>
      </p:sp>
      <p:sp>
        <p:nvSpPr>
          <p:cNvPr id="124935" name="AutoShape 4">
            <a:extLst>
              <a:ext uri="{FF2B5EF4-FFF2-40B4-BE49-F238E27FC236}">
                <a16:creationId xmlns:a16="http://schemas.microsoft.com/office/drawing/2014/main" xmlns="" id="{F499A50D-D1F9-4F47-B482-A90CE3917045}"/>
              </a:ext>
            </a:extLst>
          </p:cNvPr>
          <p:cNvSpPr>
            <a:spLocks noChangeArrowheads="1"/>
          </p:cNvSpPr>
          <p:nvPr/>
        </p:nvSpPr>
        <p:spPr bwMode="auto">
          <a:xfrm>
            <a:off x="650876" y="2420938"/>
            <a:ext cx="5445125" cy="3168650"/>
          </a:xfrm>
          <a:prstGeom prst="rightArrowCallout">
            <a:avLst>
              <a:gd name="adj1" fmla="val 25000"/>
              <a:gd name="adj2" fmla="val 25000"/>
              <a:gd name="adj3" fmla="val 21585"/>
              <a:gd name="adj4" fmla="val 66667"/>
            </a:avLst>
          </a:prstGeom>
          <a:solidFill>
            <a:srgbClr val="800000"/>
          </a:solidFill>
          <a:ln w="9525">
            <a:solidFill>
              <a:schemeClr val="tx1"/>
            </a:solidFill>
            <a:miter lim="800000"/>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th-TH" dirty="0">
                <a:solidFill>
                  <a:schemeClr val="bg1"/>
                </a:solidFill>
              </a:rPr>
              <a:t>สิบสองปัจจัย  </a:t>
            </a:r>
          </a:p>
          <a:p>
            <a:pPr algn="ctr" eaLnBrk="1" hangingPunct="1">
              <a:spcBef>
                <a:spcPct val="0"/>
              </a:spcBef>
              <a:buClrTx/>
              <a:buFontTx/>
              <a:buNone/>
            </a:pPr>
            <a:r>
              <a:rPr lang="th-TH" altLang="th-TH" dirty="0">
                <a:solidFill>
                  <a:schemeClr val="bg1"/>
                </a:solidFill>
              </a:rPr>
              <a:t>ที่มีผลต่อ</a:t>
            </a:r>
          </a:p>
          <a:p>
            <a:pPr algn="ctr" eaLnBrk="1" hangingPunct="1">
              <a:spcBef>
                <a:spcPct val="0"/>
              </a:spcBef>
              <a:buClrTx/>
              <a:buFontTx/>
              <a:buNone/>
            </a:pPr>
            <a:r>
              <a:rPr lang="th-TH" altLang="th-TH" dirty="0">
                <a:solidFill>
                  <a:schemeClr val="bg1"/>
                </a:solidFill>
              </a:rPr>
              <a:t>กระบวนการบริหาร </a:t>
            </a:r>
          </a:p>
          <a:p>
            <a:pPr algn="ctr" eaLnBrk="1" hangingPunct="1">
              <a:spcBef>
                <a:spcPct val="0"/>
              </a:spcBef>
              <a:buClrTx/>
              <a:buFontTx/>
              <a:buNone/>
            </a:pPr>
            <a:r>
              <a:rPr lang="th-TH" altLang="th-TH" dirty="0">
                <a:solidFill>
                  <a:schemeClr val="bg1"/>
                </a:solidFill>
              </a:rPr>
              <a:t>และ</a:t>
            </a:r>
          </a:p>
          <a:p>
            <a:pPr algn="ctr" eaLnBrk="1" hangingPunct="1">
              <a:spcBef>
                <a:spcPct val="0"/>
              </a:spcBef>
              <a:buClrTx/>
              <a:buFontTx/>
              <a:buNone/>
            </a:pPr>
            <a:r>
              <a:rPr lang="th-TH" altLang="th-TH" dirty="0">
                <a:solidFill>
                  <a:schemeClr val="bg1"/>
                </a:solidFill>
              </a:rPr>
              <a:t>การจัดการโครงการ</a:t>
            </a:r>
          </a:p>
        </p:txBody>
      </p:sp>
      <p:sp>
        <p:nvSpPr>
          <p:cNvPr id="124936" name="AutoShape 5">
            <a:extLst>
              <a:ext uri="{FF2B5EF4-FFF2-40B4-BE49-F238E27FC236}">
                <a16:creationId xmlns:a16="http://schemas.microsoft.com/office/drawing/2014/main" xmlns="" id="{6BC8C8B9-4FC7-47CA-8C55-675F1C06C3E8}"/>
              </a:ext>
            </a:extLst>
          </p:cNvPr>
          <p:cNvSpPr>
            <a:spLocks noChangeArrowheads="1"/>
          </p:cNvSpPr>
          <p:nvPr/>
        </p:nvSpPr>
        <p:spPr bwMode="auto">
          <a:xfrm>
            <a:off x="9094839" y="3224213"/>
            <a:ext cx="2389238" cy="1152525"/>
          </a:xfrm>
          <a:prstGeom prst="roundRect">
            <a:avLst>
              <a:gd name="adj" fmla="val 16667"/>
            </a:avLst>
          </a:prstGeom>
          <a:solidFill>
            <a:srgbClr val="FF9900"/>
          </a:solidFill>
          <a:ln w="9525">
            <a:solidFill>
              <a:schemeClr val="tx1"/>
            </a:solidFill>
            <a:round/>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0"/>
              </a:spcBef>
              <a:buClrTx/>
              <a:buFontTx/>
              <a:buNone/>
            </a:pPr>
            <a:r>
              <a:rPr lang="th-TH" altLang="th-TH" dirty="0"/>
              <a:t>ผู้รับบริการ</a:t>
            </a:r>
          </a:p>
        </p:txBody>
      </p:sp>
      <p:sp>
        <p:nvSpPr>
          <p:cNvPr id="57353" name="Text Box 6">
            <a:extLst>
              <a:ext uri="{FF2B5EF4-FFF2-40B4-BE49-F238E27FC236}">
                <a16:creationId xmlns:a16="http://schemas.microsoft.com/office/drawing/2014/main" xmlns="" id="{4253DB16-CA23-44BD-9E3D-A6D357A3D7F4}"/>
              </a:ext>
            </a:extLst>
          </p:cNvPr>
          <p:cNvSpPr txBox="1">
            <a:spLocks noChangeArrowheads="1"/>
          </p:cNvSpPr>
          <p:nvPr/>
        </p:nvSpPr>
        <p:spPr bwMode="auto">
          <a:xfrm>
            <a:off x="8112126" y="4725988"/>
            <a:ext cx="1655763" cy="461962"/>
          </a:xfrm>
          <a:prstGeom prst="rect">
            <a:avLst/>
          </a:prstGeom>
          <a:solidFill>
            <a:schemeClr val="accent1">
              <a:lumMod val="75000"/>
            </a:schemeClr>
          </a:solidFill>
          <a:ln>
            <a:noFill/>
          </a:ln>
        </p:spPr>
        <p:txBody>
          <a:bodyPr>
            <a:spAutoFit/>
          </a:bodyPr>
          <a:lstStyle>
            <a:lvl1pPr eaLnBrk="0" hangingPunct="0">
              <a:defRPr sz="4800">
                <a:solidFill>
                  <a:schemeClr val="tx1"/>
                </a:solidFill>
                <a:latin typeface="Garamond" pitchFamily="18" charset="0"/>
                <a:cs typeface="Angsana New" pitchFamily="18" charset="-34"/>
              </a:defRPr>
            </a:lvl1pPr>
            <a:lvl2pPr marL="742950" indent="-285750" eaLnBrk="0" hangingPunct="0">
              <a:defRPr sz="4800">
                <a:solidFill>
                  <a:schemeClr val="tx1"/>
                </a:solidFill>
                <a:latin typeface="Garamond" pitchFamily="18" charset="0"/>
                <a:cs typeface="Angsana New" pitchFamily="18" charset="-34"/>
              </a:defRPr>
            </a:lvl2pPr>
            <a:lvl3pPr marL="1143000" indent="-228600" eaLnBrk="0" hangingPunct="0">
              <a:defRPr sz="4800">
                <a:solidFill>
                  <a:schemeClr val="tx1"/>
                </a:solidFill>
                <a:latin typeface="Garamond" pitchFamily="18" charset="0"/>
                <a:cs typeface="Angsana New" pitchFamily="18" charset="-34"/>
              </a:defRPr>
            </a:lvl3pPr>
            <a:lvl4pPr marL="1600200" indent="-228600" eaLnBrk="0" hangingPunct="0">
              <a:defRPr sz="4800">
                <a:solidFill>
                  <a:schemeClr val="tx1"/>
                </a:solidFill>
                <a:latin typeface="Garamond" pitchFamily="18" charset="0"/>
                <a:cs typeface="Angsana New" pitchFamily="18" charset="-34"/>
              </a:defRPr>
            </a:lvl4pPr>
            <a:lvl5pPr marL="2057400" indent="-228600" eaLnBrk="0" hangingPunct="0">
              <a:defRPr sz="4800">
                <a:solidFill>
                  <a:schemeClr val="tx1"/>
                </a:solidFill>
                <a:latin typeface="Garamond" pitchFamily="18" charset="0"/>
                <a:cs typeface="Angsana New" pitchFamily="18" charset="-34"/>
              </a:defRPr>
            </a:lvl5pPr>
            <a:lvl6pPr marL="2514600" indent="-228600" eaLnBrk="0" fontAlgn="base" hangingPunct="0">
              <a:spcBef>
                <a:spcPct val="0"/>
              </a:spcBef>
              <a:spcAft>
                <a:spcPct val="0"/>
              </a:spcAft>
              <a:defRPr sz="4800">
                <a:solidFill>
                  <a:schemeClr val="tx1"/>
                </a:solidFill>
                <a:latin typeface="Garamond" pitchFamily="18" charset="0"/>
                <a:cs typeface="Angsana New" pitchFamily="18" charset="-34"/>
              </a:defRPr>
            </a:lvl6pPr>
            <a:lvl7pPr marL="2971800" indent="-228600" eaLnBrk="0" fontAlgn="base" hangingPunct="0">
              <a:spcBef>
                <a:spcPct val="0"/>
              </a:spcBef>
              <a:spcAft>
                <a:spcPct val="0"/>
              </a:spcAft>
              <a:defRPr sz="4800">
                <a:solidFill>
                  <a:schemeClr val="tx1"/>
                </a:solidFill>
                <a:latin typeface="Garamond" pitchFamily="18" charset="0"/>
                <a:cs typeface="Angsana New" pitchFamily="18" charset="-34"/>
              </a:defRPr>
            </a:lvl7pPr>
            <a:lvl8pPr marL="3429000" indent="-228600" eaLnBrk="0" fontAlgn="base" hangingPunct="0">
              <a:spcBef>
                <a:spcPct val="0"/>
              </a:spcBef>
              <a:spcAft>
                <a:spcPct val="0"/>
              </a:spcAft>
              <a:defRPr sz="4800">
                <a:solidFill>
                  <a:schemeClr val="tx1"/>
                </a:solidFill>
                <a:latin typeface="Garamond" pitchFamily="18" charset="0"/>
                <a:cs typeface="Angsana New" pitchFamily="18" charset="-34"/>
              </a:defRPr>
            </a:lvl8pPr>
            <a:lvl9pPr marL="3886200" indent="-228600" eaLnBrk="0" fontAlgn="base" hangingPunct="0">
              <a:spcBef>
                <a:spcPct val="0"/>
              </a:spcBef>
              <a:spcAft>
                <a:spcPct val="0"/>
              </a:spcAft>
              <a:defRPr sz="4800">
                <a:solidFill>
                  <a:schemeClr val="tx1"/>
                </a:solidFill>
                <a:latin typeface="Garamond" pitchFamily="18" charset="0"/>
                <a:cs typeface="Angsana New" pitchFamily="18" charset="-34"/>
              </a:defRPr>
            </a:lvl9pPr>
          </a:lstStyle>
          <a:p>
            <a:pPr algn="ctr" eaLnBrk="1" hangingPunct="1">
              <a:spcBef>
                <a:spcPct val="50000"/>
              </a:spcBef>
              <a:defRPr/>
            </a:pPr>
            <a:r>
              <a:rPr lang="th-TH" sz="2400" dirty="0">
                <a:solidFill>
                  <a:schemeClr val="bg1"/>
                </a:solidFill>
                <a:latin typeface="Tahoma" pitchFamily="34" charset="0"/>
                <a:ea typeface="Tahoma" pitchFamily="34" charset="0"/>
                <a:cs typeface="Tahoma" pitchFamily="34" charset="0"/>
              </a:rPr>
              <a:t>การยอมรับ</a:t>
            </a:r>
          </a:p>
        </p:txBody>
      </p:sp>
      <p:sp>
        <p:nvSpPr>
          <p:cNvPr id="124938" name="Text Box 7">
            <a:extLst>
              <a:ext uri="{FF2B5EF4-FFF2-40B4-BE49-F238E27FC236}">
                <a16:creationId xmlns:a16="http://schemas.microsoft.com/office/drawing/2014/main" xmlns="" id="{9B1BC16C-F84E-4909-932D-12B367A0A196}"/>
              </a:ext>
            </a:extLst>
          </p:cNvPr>
          <p:cNvSpPr txBox="1">
            <a:spLocks noChangeArrowheads="1"/>
          </p:cNvSpPr>
          <p:nvPr/>
        </p:nvSpPr>
        <p:spPr bwMode="auto">
          <a:xfrm>
            <a:off x="7535864" y="5589588"/>
            <a:ext cx="2232025" cy="46196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eaLnBrk="1" hangingPunct="1">
              <a:spcBef>
                <a:spcPct val="50000"/>
              </a:spcBef>
              <a:buClrTx/>
              <a:buFontTx/>
              <a:buNone/>
            </a:pPr>
            <a:r>
              <a:rPr lang="th-TH" altLang="th-TH" sz="2400" dirty="0"/>
              <a:t>การใช้ประโยชน์</a:t>
            </a:r>
          </a:p>
        </p:txBody>
      </p:sp>
      <p:cxnSp>
        <p:nvCxnSpPr>
          <p:cNvPr id="124939" name="AutoShape 8">
            <a:extLst>
              <a:ext uri="{FF2B5EF4-FFF2-40B4-BE49-F238E27FC236}">
                <a16:creationId xmlns:a16="http://schemas.microsoft.com/office/drawing/2014/main" xmlns="" id="{6999EA5D-C85F-4A1B-800A-1B08A2269807}"/>
              </a:ext>
            </a:extLst>
          </p:cNvPr>
          <p:cNvCxnSpPr>
            <a:cxnSpLocks noChangeShapeType="1"/>
            <a:stCxn id="124936" idx="2"/>
            <a:endCxn id="57353" idx="3"/>
          </p:cNvCxnSpPr>
          <p:nvPr/>
        </p:nvCxnSpPr>
        <p:spPr bwMode="auto">
          <a:xfrm rot="5400000">
            <a:off x="9738559" y="4406069"/>
            <a:ext cx="580231" cy="521569"/>
          </a:xfrm>
          <a:prstGeom prst="bentConnector2">
            <a:avLst/>
          </a:prstGeom>
          <a:noFill/>
          <a:ln w="2857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24940" name="AutoShape 9">
            <a:extLst>
              <a:ext uri="{FF2B5EF4-FFF2-40B4-BE49-F238E27FC236}">
                <a16:creationId xmlns:a16="http://schemas.microsoft.com/office/drawing/2014/main" xmlns="" id="{96CD60BC-159F-451F-982E-3527C2085368}"/>
              </a:ext>
            </a:extLst>
          </p:cNvPr>
          <p:cNvCxnSpPr>
            <a:cxnSpLocks noChangeShapeType="1"/>
            <a:stCxn id="124936" idx="2"/>
            <a:endCxn id="124938" idx="3"/>
          </p:cNvCxnSpPr>
          <p:nvPr/>
        </p:nvCxnSpPr>
        <p:spPr bwMode="auto">
          <a:xfrm rot="5400000">
            <a:off x="9306759" y="4837869"/>
            <a:ext cx="1443831" cy="521569"/>
          </a:xfrm>
          <a:prstGeom prst="bentConnector2">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4941" name="Text Box 10">
            <a:extLst>
              <a:ext uri="{FF2B5EF4-FFF2-40B4-BE49-F238E27FC236}">
                <a16:creationId xmlns:a16="http://schemas.microsoft.com/office/drawing/2014/main" xmlns="" id="{E1533A7B-DE19-4F9C-A8F3-6349FA771ED7}"/>
              </a:ext>
            </a:extLst>
          </p:cNvPr>
          <p:cNvSpPr txBox="1">
            <a:spLocks noChangeArrowheads="1"/>
          </p:cNvSpPr>
          <p:nvPr/>
        </p:nvSpPr>
        <p:spPr bwMode="auto">
          <a:xfrm>
            <a:off x="9109586" y="1484313"/>
            <a:ext cx="2160587" cy="461962"/>
          </a:xfrm>
          <a:prstGeom prst="rect">
            <a:avLst/>
          </a:prstGeom>
          <a:solidFill>
            <a:schemeClr val="tx2"/>
          </a:solidFill>
          <a:ln w="28575">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r>
              <a:rPr lang="th-TH" altLang="th-TH" sz="2400" dirty="0">
                <a:solidFill>
                  <a:schemeClr val="bg1"/>
                </a:solidFill>
              </a:rPr>
              <a:t>ผลลัพธ์สุดท้าย</a:t>
            </a:r>
          </a:p>
        </p:txBody>
      </p:sp>
      <p:sp>
        <p:nvSpPr>
          <p:cNvPr id="124942" name="Text Box 11">
            <a:extLst>
              <a:ext uri="{FF2B5EF4-FFF2-40B4-BE49-F238E27FC236}">
                <a16:creationId xmlns:a16="http://schemas.microsoft.com/office/drawing/2014/main" xmlns="" id="{F629BD6A-BBD2-42EF-852E-5C653F3A1218}"/>
              </a:ext>
            </a:extLst>
          </p:cNvPr>
          <p:cNvSpPr txBox="1">
            <a:spLocks noChangeArrowheads="1"/>
          </p:cNvSpPr>
          <p:nvPr/>
        </p:nvSpPr>
        <p:spPr bwMode="auto">
          <a:xfrm>
            <a:off x="5448301" y="1484313"/>
            <a:ext cx="2428875" cy="461962"/>
          </a:xfrm>
          <a:prstGeom prst="rect">
            <a:avLst/>
          </a:prstGeom>
          <a:solidFill>
            <a:schemeClr val="tx2"/>
          </a:solidFill>
          <a:ln w="28575">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r>
              <a:rPr lang="th-TH" altLang="th-TH" sz="2400" dirty="0">
                <a:solidFill>
                  <a:schemeClr val="bg1"/>
                </a:solidFill>
              </a:rPr>
              <a:t>ผลผลิต</a:t>
            </a:r>
            <a:r>
              <a:rPr lang="en-US" altLang="th-TH" sz="2400" dirty="0">
                <a:solidFill>
                  <a:schemeClr val="bg1"/>
                </a:solidFill>
              </a:rPr>
              <a:t>+</a:t>
            </a:r>
            <a:r>
              <a:rPr lang="th-TH" altLang="th-TH" sz="2400" dirty="0">
                <a:solidFill>
                  <a:schemeClr val="bg1"/>
                </a:solidFill>
              </a:rPr>
              <a:t>ผลลัพธ์</a:t>
            </a:r>
          </a:p>
        </p:txBody>
      </p:sp>
      <p:sp>
        <p:nvSpPr>
          <p:cNvPr id="124943" name="Text Box 12">
            <a:extLst>
              <a:ext uri="{FF2B5EF4-FFF2-40B4-BE49-F238E27FC236}">
                <a16:creationId xmlns:a16="http://schemas.microsoft.com/office/drawing/2014/main" xmlns="" id="{2DE314B9-865E-41ED-9738-F4BFE79DABAC}"/>
              </a:ext>
            </a:extLst>
          </p:cNvPr>
          <p:cNvSpPr txBox="1">
            <a:spLocks noChangeArrowheads="1"/>
          </p:cNvSpPr>
          <p:nvPr/>
        </p:nvSpPr>
        <p:spPr bwMode="auto">
          <a:xfrm>
            <a:off x="1046163" y="1484313"/>
            <a:ext cx="2808288" cy="461962"/>
          </a:xfrm>
          <a:prstGeom prst="rect">
            <a:avLst/>
          </a:prstGeom>
          <a:solidFill>
            <a:schemeClr val="tx2"/>
          </a:solidFill>
          <a:ln w="28575">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50000"/>
              </a:spcBef>
              <a:buClrTx/>
              <a:buFontTx/>
              <a:buNone/>
            </a:pPr>
            <a:r>
              <a:rPr lang="th-TH" altLang="th-TH" sz="2400" dirty="0">
                <a:solidFill>
                  <a:schemeClr val="bg1"/>
                </a:solidFill>
              </a:rPr>
              <a:t>ปัจจัย</a:t>
            </a:r>
            <a:r>
              <a:rPr lang="en-US" altLang="th-TH" sz="2400" dirty="0">
                <a:solidFill>
                  <a:schemeClr val="bg1"/>
                </a:solidFill>
              </a:rPr>
              <a:t>+</a:t>
            </a:r>
            <a:r>
              <a:rPr lang="th-TH" altLang="th-TH" sz="2400" dirty="0">
                <a:solidFill>
                  <a:schemeClr val="bg1"/>
                </a:solidFill>
              </a:rPr>
              <a:t>กระบวนการ</a:t>
            </a:r>
          </a:p>
        </p:txBody>
      </p:sp>
      <p:cxnSp>
        <p:nvCxnSpPr>
          <p:cNvPr id="124944" name="AutoShape 13">
            <a:extLst>
              <a:ext uri="{FF2B5EF4-FFF2-40B4-BE49-F238E27FC236}">
                <a16:creationId xmlns:a16="http://schemas.microsoft.com/office/drawing/2014/main" xmlns="" id="{0AEDEC87-AA35-44EE-9D5E-D68463C9497B}"/>
              </a:ext>
            </a:extLst>
          </p:cNvPr>
          <p:cNvCxnSpPr>
            <a:cxnSpLocks noChangeShapeType="1"/>
            <a:stCxn id="124943" idx="3"/>
            <a:endCxn id="124942" idx="1"/>
          </p:cNvCxnSpPr>
          <p:nvPr/>
        </p:nvCxnSpPr>
        <p:spPr bwMode="auto">
          <a:xfrm>
            <a:off x="3854451" y="1715294"/>
            <a:ext cx="1593850" cy="0"/>
          </a:xfrm>
          <a:prstGeom prst="straightConnector1">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4945" name="AutoShape 14">
            <a:extLst>
              <a:ext uri="{FF2B5EF4-FFF2-40B4-BE49-F238E27FC236}">
                <a16:creationId xmlns:a16="http://schemas.microsoft.com/office/drawing/2014/main" xmlns="" id="{00268D4C-4345-4A8B-A927-D1E739C7D37D}"/>
              </a:ext>
            </a:extLst>
          </p:cNvPr>
          <p:cNvCxnSpPr>
            <a:cxnSpLocks noChangeShapeType="1"/>
            <a:stCxn id="124942" idx="3"/>
            <a:endCxn id="124941" idx="1"/>
          </p:cNvCxnSpPr>
          <p:nvPr/>
        </p:nvCxnSpPr>
        <p:spPr bwMode="auto">
          <a:xfrm>
            <a:off x="7877176" y="1715294"/>
            <a:ext cx="1232410" cy="0"/>
          </a:xfrm>
          <a:prstGeom prst="straightConnector1">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4946" name="AutoShape 15">
            <a:extLst>
              <a:ext uri="{FF2B5EF4-FFF2-40B4-BE49-F238E27FC236}">
                <a16:creationId xmlns:a16="http://schemas.microsoft.com/office/drawing/2014/main" xmlns="" id="{E8A3A08B-60FB-4F54-B671-7D788522AE2D}"/>
              </a:ext>
            </a:extLst>
          </p:cNvPr>
          <p:cNvCxnSpPr>
            <a:cxnSpLocks noChangeShapeType="1"/>
            <a:stCxn id="124933" idx="2"/>
            <a:endCxn id="124938" idx="1"/>
          </p:cNvCxnSpPr>
          <p:nvPr/>
        </p:nvCxnSpPr>
        <p:spPr bwMode="auto">
          <a:xfrm rot="16200000" flipH="1">
            <a:off x="6863966" y="5148670"/>
            <a:ext cx="807243" cy="536553"/>
          </a:xfrm>
          <a:prstGeom prst="curvedConnector2">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24947" name="AutoShape 16">
            <a:extLst>
              <a:ext uri="{FF2B5EF4-FFF2-40B4-BE49-F238E27FC236}">
                <a16:creationId xmlns:a16="http://schemas.microsoft.com/office/drawing/2014/main" xmlns="" id="{FBA763E1-696D-406A-BB2A-269D98756E17}"/>
              </a:ext>
            </a:extLst>
          </p:cNvPr>
          <p:cNvCxnSpPr>
            <a:cxnSpLocks noChangeShapeType="1"/>
            <a:stCxn id="124933" idx="2"/>
            <a:endCxn id="57353" idx="2"/>
          </p:cNvCxnSpPr>
          <p:nvPr/>
        </p:nvCxnSpPr>
        <p:spPr bwMode="auto">
          <a:xfrm rot="16200000" flipH="1">
            <a:off x="7882347" y="4130289"/>
            <a:ext cx="174624" cy="1940697"/>
          </a:xfrm>
          <a:prstGeom prst="curvedConnector3">
            <a:avLst>
              <a:gd name="adj1" fmla="val 230910"/>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 name="Slide Number Placeholder 1">
            <a:extLst>
              <a:ext uri="{FF2B5EF4-FFF2-40B4-BE49-F238E27FC236}">
                <a16:creationId xmlns:a16="http://schemas.microsoft.com/office/drawing/2014/main" xmlns="" id="{50C76A48-7334-486F-BE5F-052F972DBF37}"/>
              </a:ext>
            </a:extLst>
          </p:cNvPr>
          <p:cNvSpPr>
            <a:spLocks noGrp="1"/>
          </p:cNvSpPr>
          <p:nvPr>
            <p:ph type="sldNum" sz="quarter" idx="12"/>
          </p:nvPr>
        </p:nvSpPr>
        <p:spPr/>
        <p:txBody>
          <a:bodyPr/>
          <a:lstStyle/>
          <a:p>
            <a:fld id="{C282B086-F66A-4C26-BA61-410FF86DE88D}" type="slidenum">
              <a:rPr lang="en-US" smtClean="0"/>
              <a:t>68</a:t>
            </a:fld>
            <a:endParaRPr lang="en-US" dirty="0"/>
          </a:p>
        </p:txBody>
      </p:sp>
    </p:spTree>
    <p:extLst>
      <p:ext uri="{BB962C8B-B14F-4D97-AF65-F5344CB8AC3E}">
        <p14:creationId xmlns:p14="http://schemas.microsoft.com/office/powerpoint/2010/main" val="4418588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9" name="Rectangle 3">
            <a:extLst>
              <a:ext uri="{FF2B5EF4-FFF2-40B4-BE49-F238E27FC236}">
                <a16:creationId xmlns:a16="http://schemas.microsoft.com/office/drawing/2014/main" xmlns="" id="{B0ECDE01-86CF-46AD-906A-8155E0F5AE27}"/>
              </a:ext>
            </a:extLst>
          </p:cNvPr>
          <p:cNvSpPr>
            <a:spLocks noGrp="1" noRot="1" noChangeArrowheads="1"/>
          </p:cNvSpPr>
          <p:nvPr>
            <p:ph type="title"/>
          </p:nvPr>
        </p:nvSpPr>
        <p:spPr>
          <a:xfrm>
            <a:off x="943897" y="254718"/>
            <a:ext cx="6553200" cy="936625"/>
          </a:xfrm>
        </p:spPr>
        <p:txBody>
          <a:bodyPr/>
          <a:lstStyle/>
          <a:p>
            <a:pPr eaLnBrk="1" hangingPunct="1"/>
            <a:r>
              <a:rPr lang="th-TH" altLang="th-TH" dirty="0">
                <a:solidFill>
                  <a:srgbClr val="C00000"/>
                </a:solidFill>
                <a:latin typeface="Angsana New" panose="02020603050405020304" pitchFamily="18" charset="-34"/>
              </a:rPr>
              <a:t>ปัจจัยที่มีผลต่อความสำเร็จ</a:t>
            </a:r>
            <a:endParaRPr lang="th-TH" altLang="th-TH" sz="1800" dirty="0">
              <a:solidFill>
                <a:srgbClr val="C00000"/>
              </a:solidFill>
              <a:latin typeface="Angsana New" panose="02020603050405020304" pitchFamily="18" charset="-34"/>
            </a:endParaRPr>
          </a:p>
        </p:txBody>
      </p:sp>
      <p:sp>
        <p:nvSpPr>
          <p:cNvPr id="152580" name="Rectangle 4">
            <a:extLst>
              <a:ext uri="{FF2B5EF4-FFF2-40B4-BE49-F238E27FC236}">
                <a16:creationId xmlns:a16="http://schemas.microsoft.com/office/drawing/2014/main" xmlns="" id="{1EAB43E6-46A6-4F85-904B-2DA6686337F0}"/>
              </a:ext>
            </a:extLst>
          </p:cNvPr>
          <p:cNvSpPr>
            <a:spLocks noGrp="1" noChangeArrowheads="1"/>
          </p:cNvSpPr>
          <p:nvPr>
            <p:ph type="body" idx="1"/>
          </p:nvPr>
        </p:nvSpPr>
        <p:spPr>
          <a:xfrm>
            <a:off x="943897" y="1557338"/>
            <a:ext cx="9753599" cy="4608512"/>
          </a:xfrm>
        </p:spPr>
        <p:txBody>
          <a:bodyPr/>
          <a:lstStyle/>
          <a:p>
            <a:pPr eaLnBrk="1" hangingPunct="1">
              <a:lnSpc>
                <a:spcPct val="90000"/>
              </a:lnSpc>
              <a:buFont typeface="Wingdings" panose="05000000000000000000" pitchFamily="2" charset="2"/>
              <a:buNone/>
            </a:pPr>
            <a:r>
              <a:rPr lang="th-TH" altLang="th-TH" u="sng" dirty="0">
                <a:solidFill>
                  <a:srgbClr val="000099"/>
                </a:solidFill>
              </a:rPr>
              <a:t>ปัจจัยที่หนึ่ง</a:t>
            </a:r>
            <a:r>
              <a:rPr lang="en-US" altLang="th-TH" u="sng" dirty="0">
                <a:solidFill>
                  <a:srgbClr val="000099"/>
                </a:solidFill>
              </a:rPr>
              <a:t>:</a:t>
            </a:r>
            <a:r>
              <a:rPr lang="en-US" altLang="th-TH" dirty="0">
                <a:solidFill>
                  <a:srgbClr val="000099"/>
                </a:solidFill>
              </a:rPr>
              <a:t> </a:t>
            </a:r>
          </a:p>
          <a:p>
            <a:pPr eaLnBrk="1" hangingPunct="1">
              <a:lnSpc>
                <a:spcPct val="90000"/>
              </a:lnSpc>
              <a:buFont typeface="Wingdings" panose="05000000000000000000" pitchFamily="2" charset="2"/>
              <a:buNone/>
            </a:pPr>
            <a:r>
              <a:rPr lang="th-TH" altLang="th-TH" dirty="0">
                <a:solidFill>
                  <a:srgbClr val="000099"/>
                </a:solidFill>
              </a:rPr>
              <a:t>	ผู้จัดการโครงการและทีมงานเข้าใจ</a:t>
            </a:r>
            <a:r>
              <a:rPr lang="en-US" altLang="th-TH" dirty="0">
                <a:solidFill>
                  <a:srgbClr val="000099"/>
                </a:solidFill>
              </a:rPr>
              <a:t>                                                                  </a:t>
            </a:r>
            <a:r>
              <a:rPr lang="th-TH" altLang="th-TH" dirty="0">
                <a:solidFill>
                  <a:srgbClr val="000099"/>
                </a:solidFill>
              </a:rPr>
              <a:t>ภารกิจร่วมกันชัดเจน</a:t>
            </a:r>
          </a:p>
          <a:p>
            <a:pPr eaLnBrk="1" hangingPunct="1">
              <a:lnSpc>
                <a:spcPct val="90000"/>
              </a:lnSpc>
              <a:buFont typeface="Wingdings" panose="05000000000000000000" pitchFamily="2" charset="2"/>
              <a:buNone/>
            </a:pPr>
            <a:r>
              <a:rPr lang="th-TH" altLang="th-TH" dirty="0">
                <a:solidFill>
                  <a:srgbClr val="000099"/>
                </a:solidFill>
              </a:rPr>
              <a:t>(1) รู้จุดมุ่งหมาย</a:t>
            </a:r>
          </a:p>
          <a:p>
            <a:pPr eaLnBrk="1" hangingPunct="1">
              <a:lnSpc>
                <a:spcPct val="90000"/>
              </a:lnSpc>
              <a:buFont typeface="Wingdings" panose="05000000000000000000" pitchFamily="2" charset="2"/>
              <a:buNone/>
            </a:pPr>
            <a:r>
              <a:rPr lang="th-TH" altLang="th-TH" dirty="0">
                <a:solidFill>
                  <a:srgbClr val="000099"/>
                </a:solidFill>
              </a:rPr>
              <a:t>(2) รู้วัตถุประสงค์และเป้าหมาย</a:t>
            </a:r>
          </a:p>
          <a:p>
            <a:pPr eaLnBrk="1" hangingPunct="1">
              <a:lnSpc>
                <a:spcPct val="90000"/>
              </a:lnSpc>
              <a:buFont typeface="Wingdings" panose="05000000000000000000" pitchFamily="2" charset="2"/>
              <a:buNone/>
            </a:pPr>
            <a:r>
              <a:rPr lang="th-TH" altLang="th-TH" dirty="0">
                <a:solidFill>
                  <a:srgbClr val="000099"/>
                </a:solidFill>
              </a:rPr>
              <a:t>(3) รู้แนวทางการดำเนินงาน</a:t>
            </a:r>
          </a:p>
          <a:p>
            <a:pPr eaLnBrk="1" hangingPunct="1">
              <a:lnSpc>
                <a:spcPct val="90000"/>
              </a:lnSpc>
              <a:buFont typeface="Wingdings" panose="05000000000000000000" pitchFamily="2" charset="2"/>
              <a:buNone/>
            </a:pPr>
            <a:r>
              <a:rPr lang="th-TH" altLang="th-TH" dirty="0">
                <a:solidFill>
                  <a:srgbClr val="000099"/>
                </a:solidFill>
              </a:rPr>
              <a:t>(4) รู้ลักษณะเฉพาะของโครงการ</a:t>
            </a:r>
          </a:p>
        </p:txBody>
      </p:sp>
      <p:sp>
        <p:nvSpPr>
          <p:cNvPr id="126981" name="Date Placeholder 1">
            <a:extLst>
              <a:ext uri="{FF2B5EF4-FFF2-40B4-BE49-F238E27FC236}">
                <a16:creationId xmlns:a16="http://schemas.microsoft.com/office/drawing/2014/main" xmlns="" id="{B73ED07B-706E-4ABC-B4A0-E297DF9D1C0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5C27B8E3-45D6-4152-88A3-6A43E4177E46}" type="datetime1">
              <a:rPr lang="th-TH" altLang="th-TH" sz="1200" smtClean="0"/>
              <a:t>13/06/61</a:t>
            </a:fld>
            <a:endParaRPr lang="th-TH" altLang="th-TH" sz="1200" dirty="0"/>
          </a:p>
        </p:txBody>
      </p:sp>
      <p:sp>
        <p:nvSpPr>
          <p:cNvPr id="126982" name="Footer Placeholder 2">
            <a:extLst>
              <a:ext uri="{FF2B5EF4-FFF2-40B4-BE49-F238E27FC236}">
                <a16:creationId xmlns:a16="http://schemas.microsoft.com/office/drawing/2014/main" xmlns="" id="{0C28F03D-1FEE-47B1-87ED-C66F3FCC606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25740CC0-B0D5-40F3-BD76-70D85C0F29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1415" y="2104103"/>
            <a:ext cx="4286848" cy="3798687"/>
          </a:xfrm>
          <a:prstGeom prst="rect">
            <a:avLst/>
          </a:prstGeom>
        </p:spPr>
      </p:pic>
      <p:sp>
        <p:nvSpPr>
          <p:cNvPr id="2" name="Slide Number Placeholder 1">
            <a:extLst>
              <a:ext uri="{FF2B5EF4-FFF2-40B4-BE49-F238E27FC236}">
                <a16:creationId xmlns:a16="http://schemas.microsoft.com/office/drawing/2014/main" xmlns="" id="{3C3731D5-E791-41E9-B0AC-2A986717A84F}"/>
              </a:ext>
            </a:extLst>
          </p:cNvPr>
          <p:cNvSpPr>
            <a:spLocks noGrp="1"/>
          </p:cNvSpPr>
          <p:nvPr>
            <p:ph type="sldNum" sz="quarter" idx="12"/>
          </p:nvPr>
        </p:nvSpPr>
        <p:spPr/>
        <p:txBody>
          <a:bodyPr/>
          <a:lstStyle/>
          <a:p>
            <a:fld id="{C282B086-F66A-4C26-BA61-410FF86DE88D}" type="slidenum">
              <a:rPr lang="en-US" smtClean="0"/>
              <a:t>69</a:t>
            </a:fld>
            <a:endParaRPr lang="en-US" dirty="0"/>
          </a:p>
        </p:txBody>
      </p:sp>
    </p:spTree>
    <p:extLst>
      <p:ext uri="{BB962C8B-B14F-4D97-AF65-F5344CB8AC3E}">
        <p14:creationId xmlns:p14="http://schemas.microsoft.com/office/powerpoint/2010/main" val="96349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2579"/>
                                        </p:tgtEl>
                                        <p:attrNameLst>
                                          <p:attrName>style.visibility</p:attrName>
                                        </p:attrNameLst>
                                      </p:cBhvr>
                                      <p:to>
                                        <p:strVal val="visible"/>
                                      </p:to>
                                    </p:set>
                                    <p:animEffect transition="in" filter="blinds(horizontal)">
                                      <p:cBhvr>
                                        <p:cTn id="7" dur="500"/>
                                        <p:tgtEl>
                                          <p:spTgt spid="152579"/>
                                        </p:tgtEl>
                                      </p:cBhvr>
                                    </p:animEffec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2580">
                                            <p:txEl>
                                              <p:pRg st="0" end="0"/>
                                            </p:txEl>
                                          </p:spTgt>
                                        </p:tgtEl>
                                        <p:attrNameLst>
                                          <p:attrName>style.visibility</p:attrName>
                                        </p:attrNameLst>
                                      </p:cBhvr>
                                      <p:to>
                                        <p:strVal val="visible"/>
                                      </p:to>
                                    </p:set>
                                    <p:animEffect transition="in" filter="blinds(horizontal)">
                                      <p:cBhvr>
                                        <p:cTn id="12" dur="500"/>
                                        <p:tgtEl>
                                          <p:spTgt spid="152580">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2580">
                                            <p:txEl>
                                              <p:pRg st="1" end="1"/>
                                            </p:txEl>
                                          </p:spTgt>
                                        </p:tgtEl>
                                        <p:attrNameLst>
                                          <p:attrName>style.visibility</p:attrName>
                                        </p:attrNameLst>
                                      </p:cBhvr>
                                      <p:to>
                                        <p:strVal val="visible"/>
                                      </p:to>
                                    </p:set>
                                    <p:animEffect transition="in" filter="blinds(horizontal)">
                                      <p:cBhvr>
                                        <p:cTn id="17" dur="500"/>
                                        <p:tgtEl>
                                          <p:spTgt spid="152580">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2580">
                                            <p:txEl>
                                              <p:pRg st="2" end="2"/>
                                            </p:txEl>
                                          </p:spTgt>
                                        </p:tgtEl>
                                        <p:attrNameLst>
                                          <p:attrName>style.visibility</p:attrName>
                                        </p:attrNameLst>
                                      </p:cBhvr>
                                      <p:to>
                                        <p:strVal val="visible"/>
                                      </p:to>
                                    </p:set>
                                    <p:animEffect transition="in" filter="blinds(horizontal)">
                                      <p:cBhvr>
                                        <p:cTn id="22" dur="500"/>
                                        <p:tgtEl>
                                          <p:spTgt spid="152580">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2580">
                                            <p:txEl>
                                              <p:pRg st="3" end="3"/>
                                            </p:txEl>
                                          </p:spTgt>
                                        </p:tgtEl>
                                        <p:attrNameLst>
                                          <p:attrName>style.visibility</p:attrName>
                                        </p:attrNameLst>
                                      </p:cBhvr>
                                      <p:to>
                                        <p:strVal val="visible"/>
                                      </p:to>
                                    </p:set>
                                    <p:animEffect transition="in" filter="blinds(horizontal)">
                                      <p:cBhvr>
                                        <p:cTn id="27" dur="500"/>
                                        <p:tgtEl>
                                          <p:spTgt spid="152580">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LAS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2580">
                                            <p:txEl>
                                              <p:pRg st="4" end="4"/>
                                            </p:txEl>
                                          </p:spTgt>
                                        </p:tgtEl>
                                        <p:attrNameLst>
                                          <p:attrName>style.visibility</p:attrName>
                                        </p:attrNameLst>
                                      </p:cBhvr>
                                      <p:to>
                                        <p:strVal val="visible"/>
                                      </p:to>
                                    </p:set>
                                    <p:animEffect transition="in" filter="blinds(horizontal)">
                                      <p:cBhvr>
                                        <p:cTn id="32" dur="500"/>
                                        <p:tgtEl>
                                          <p:spTgt spid="152580">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2580">
                                            <p:txEl>
                                              <p:pRg st="5" end="5"/>
                                            </p:txEl>
                                          </p:spTgt>
                                        </p:tgtEl>
                                        <p:attrNameLst>
                                          <p:attrName>style.visibility</p:attrName>
                                        </p:attrNameLst>
                                      </p:cBhvr>
                                      <p:to>
                                        <p:strVal val="visible"/>
                                      </p:to>
                                    </p:set>
                                    <p:animEffect transition="in" filter="blinds(horizontal)">
                                      <p:cBhvr>
                                        <p:cTn id="37" dur="500"/>
                                        <p:tgtEl>
                                          <p:spTgt spid="152580">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P spid="15258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descr="40%">
            <a:extLst>
              <a:ext uri="{FF2B5EF4-FFF2-40B4-BE49-F238E27FC236}">
                <a16:creationId xmlns:a16="http://schemas.microsoft.com/office/drawing/2014/main" xmlns="" id="{F5FEDBBE-951E-42CD-97B1-7FFF6D146015}"/>
              </a:ext>
            </a:extLst>
          </p:cNvPr>
          <p:cNvSpPr>
            <a:spLocks noChangeArrowheads="1"/>
          </p:cNvSpPr>
          <p:nvPr/>
        </p:nvSpPr>
        <p:spPr bwMode="auto">
          <a:xfrm>
            <a:off x="6127530" y="1420813"/>
            <a:ext cx="5499319"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lstStyle>
            <a:lvl1pPr marL="549275" indent="-549275">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r" eaLnBrk="1" hangingPunct="1">
              <a:spcBef>
                <a:spcPct val="0"/>
              </a:spcBef>
              <a:buClr>
                <a:srgbClr val="990000"/>
              </a:buClr>
              <a:buFont typeface="Wingdings" panose="05000000000000000000" pitchFamily="2" charset="2"/>
              <a:buChar char="à"/>
            </a:pPr>
            <a:r>
              <a:rPr lang="th-TH" altLang="th-TH" sz="2900" u="sng" dirty="0">
                <a:solidFill>
                  <a:srgbClr val="A50021"/>
                </a:solidFill>
              </a:rPr>
              <a:t>ก. สถานการณ์ทางการบริหารโดยทั่วไป</a:t>
            </a:r>
          </a:p>
          <a:p>
            <a:pPr algn="r" eaLnBrk="1" hangingPunct="1">
              <a:spcBef>
                <a:spcPct val="0"/>
              </a:spcBef>
              <a:buClr>
                <a:srgbClr val="990000"/>
              </a:buClr>
              <a:buFont typeface="Wingdings" panose="05000000000000000000" pitchFamily="2" charset="2"/>
              <a:buChar char="v"/>
            </a:pPr>
            <a:r>
              <a:rPr lang="th-TH" altLang="th-TH" sz="2900" dirty="0">
                <a:solidFill>
                  <a:srgbClr val="0000CC"/>
                </a:solidFill>
              </a:rPr>
              <a:t>กิจการมีความจำเป็นที่จะต้องเปลี่ยนแปลงเทคนิคของงานที่ใช้เทคโนโลยีเดิมบ้างไม่มาก   ก็น้อยหรืออาจจะต้องเลือกใช้เทคโนโลยีใหม่ที่ทันสมัย                มากยิ่งขึ้น </a:t>
            </a:r>
          </a:p>
        </p:txBody>
      </p:sp>
      <p:sp>
        <p:nvSpPr>
          <p:cNvPr id="25606" name="Rectangle 5">
            <a:extLst>
              <a:ext uri="{FF2B5EF4-FFF2-40B4-BE49-F238E27FC236}">
                <a16:creationId xmlns:a16="http://schemas.microsoft.com/office/drawing/2014/main" xmlns="" id="{9297EB99-FE0E-44A2-A750-D8688F5723D0}"/>
              </a:ext>
            </a:extLst>
          </p:cNvPr>
          <p:cNvSpPr>
            <a:spLocks noChangeArrowheads="1"/>
          </p:cNvSpPr>
          <p:nvPr/>
        </p:nvSpPr>
        <p:spPr bwMode="auto">
          <a:xfrm>
            <a:off x="838200" y="273050"/>
            <a:ext cx="5872162"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nchor="ct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FontTx/>
              <a:buNone/>
            </a:pPr>
            <a:r>
              <a:rPr lang="th-TH" altLang="th-TH" sz="2900" b="1" u="sng" dirty="0">
                <a:solidFill>
                  <a:srgbClr val="C00000"/>
                </a:solidFill>
              </a:rPr>
              <a:t>ความจำเป็นที่ต้องจัดทำ</a:t>
            </a:r>
            <a:r>
              <a:rPr lang="en-US" altLang="th-TH" sz="2900" b="1" u="sng" dirty="0">
                <a:solidFill>
                  <a:srgbClr val="C00000"/>
                </a:solidFill>
              </a:rPr>
              <a:t/>
            </a:r>
            <a:br>
              <a:rPr lang="en-US" altLang="th-TH" sz="2900" b="1" u="sng" dirty="0">
                <a:solidFill>
                  <a:srgbClr val="C00000"/>
                </a:solidFill>
              </a:rPr>
            </a:br>
            <a:r>
              <a:rPr lang="th-TH" altLang="th-TH" sz="2900" b="1" u="sng" dirty="0">
                <a:solidFill>
                  <a:srgbClr val="C00000"/>
                </a:solidFill>
              </a:rPr>
              <a:t>โครงการเพื่อการบริหารการพัฒนา</a:t>
            </a:r>
          </a:p>
        </p:txBody>
      </p:sp>
      <p:sp>
        <p:nvSpPr>
          <p:cNvPr id="25607" name="Date Placeholder 1">
            <a:extLst>
              <a:ext uri="{FF2B5EF4-FFF2-40B4-BE49-F238E27FC236}">
                <a16:creationId xmlns:a16="http://schemas.microsoft.com/office/drawing/2014/main" xmlns="" id="{CFC1B35B-C4A7-4F9C-84C8-C8F14023D59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D4179AA3-FDBC-4747-8FF4-67531C104401}" type="datetime1">
              <a:rPr lang="th-TH" altLang="th-TH" sz="1200" smtClean="0"/>
              <a:t>13/06/61</a:t>
            </a:fld>
            <a:endParaRPr lang="th-TH" altLang="th-TH" sz="1200" dirty="0"/>
          </a:p>
        </p:txBody>
      </p:sp>
      <p:sp>
        <p:nvSpPr>
          <p:cNvPr id="25608" name="Footer Placeholder 2">
            <a:extLst>
              <a:ext uri="{FF2B5EF4-FFF2-40B4-BE49-F238E27FC236}">
                <a16:creationId xmlns:a16="http://schemas.microsoft.com/office/drawing/2014/main" xmlns="" id="{6DE25A62-8251-4227-B470-8236ABF2E39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solidFill>
                  <a:srgbClr val="000099"/>
                </a:solidFill>
              </a:rPr>
              <a:t>การวางแผนและการบริหารโครงการ : </a:t>
            </a:r>
            <a:r>
              <a:rPr lang="th-TH" altLang="th-TH" sz="1200" dirty="0" smtClean="0">
                <a:solidFill>
                  <a:srgbClr val="000099"/>
                </a:solidFill>
              </a:rPr>
              <a:t>รศ.ดร.</a:t>
            </a:r>
            <a:r>
              <a:rPr lang="th-TH" altLang="th-TH" sz="1200" dirty="0">
                <a:solidFill>
                  <a:srgbClr val="000099"/>
                </a:solidFill>
              </a:rPr>
              <a:t>ปกรณ์ ปรียากร</a:t>
            </a:r>
          </a:p>
        </p:txBody>
      </p:sp>
      <p:pic>
        <p:nvPicPr>
          <p:cNvPr id="3" name="Picture 2">
            <a:extLst>
              <a:ext uri="{FF2B5EF4-FFF2-40B4-BE49-F238E27FC236}">
                <a16:creationId xmlns:a16="http://schemas.microsoft.com/office/drawing/2014/main" xmlns="" id="{C9667263-D741-47A0-BF74-E3DAAEA0C2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20813"/>
            <a:ext cx="5715000" cy="4345781"/>
          </a:xfrm>
          <a:prstGeom prst="rect">
            <a:avLst/>
          </a:prstGeom>
        </p:spPr>
      </p:pic>
      <p:sp>
        <p:nvSpPr>
          <p:cNvPr id="2" name="Slide Number Placeholder 1">
            <a:extLst>
              <a:ext uri="{FF2B5EF4-FFF2-40B4-BE49-F238E27FC236}">
                <a16:creationId xmlns:a16="http://schemas.microsoft.com/office/drawing/2014/main" xmlns="" id="{322FD840-9C32-4ED6-8A04-88F70FF43A07}"/>
              </a:ext>
            </a:extLst>
          </p:cNvPr>
          <p:cNvSpPr>
            <a:spLocks noGrp="1"/>
          </p:cNvSpPr>
          <p:nvPr>
            <p:ph type="sldNum" sz="quarter" idx="12"/>
          </p:nvPr>
        </p:nvSpPr>
        <p:spPr/>
        <p:txBody>
          <a:bodyPr/>
          <a:lstStyle/>
          <a:p>
            <a:fld id="{C282B086-F66A-4C26-BA61-410FF86DE88D}" type="slidenum">
              <a:rPr lang="en-US" smtClean="0"/>
              <a:t>7</a:t>
            </a:fld>
            <a:endParaRPr lang="en-US" dirty="0"/>
          </a:p>
        </p:txBody>
      </p:sp>
    </p:spTree>
    <p:extLst>
      <p:ext uri="{BB962C8B-B14F-4D97-AF65-F5344CB8AC3E}">
        <p14:creationId xmlns:p14="http://schemas.microsoft.com/office/powerpoint/2010/main" val="3983323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slide(fromBottom)">
                                      <p:cBhvr>
                                        <p:cTn id="7" dur="500">
                                          <p:stCondLst>
                                            <p:cond delay="0"/>
                                          </p:stCondLst>
                                        </p:cTn>
                                        <p:tgtEl>
                                          <p:spTgt spid="29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698">
                                            <p:txEl>
                                              <p:pRg st="1" end="1"/>
                                            </p:txEl>
                                          </p:spTgt>
                                        </p:tgtEl>
                                        <p:attrNameLst>
                                          <p:attrName>style.visibility</p:attrName>
                                        </p:attrNameLst>
                                      </p:cBhvr>
                                      <p:to>
                                        <p:strVal val="visible"/>
                                      </p:to>
                                    </p:set>
                                    <p:animEffect transition="in" filter="slide(fromBottom)">
                                      <p:cBhvr>
                                        <p:cTn id="12" dur="500">
                                          <p:stCondLst>
                                            <p:cond delay="0"/>
                                          </p:stCondLst>
                                        </p:cTn>
                                        <p:tgtEl>
                                          <p:spTgt spid="296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78785B5-CC56-4129-AD5D-23061BB6572E}"/>
              </a:ext>
            </a:extLst>
          </p:cNvPr>
          <p:cNvSpPr>
            <a:spLocks noGrp="1"/>
          </p:cNvSpPr>
          <p:nvPr>
            <p:ph idx="1"/>
          </p:nvPr>
        </p:nvSpPr>
        <p:spPr/>
        <p:txBody>
          <a:bodyPr/>
          <a:lstStyle/>
          <a:p>
            <a:pPr marL="0" indent="0">
              <a:buNone/>
              <a:defRPr/>
            </a:pPr>
            <a:r>
              <a:rPr lang="th-TH" u="sng" dirty="0">
                <a:solidFill>
                  <a:srgbClr val="000099"/>
                </a:solidFill>
              </a:rPr>
              <a:t>ปัจจัยที่สอง</a:t>
            </a:r>
          </a:p>
          <a:p>
            <a:pPr marL="0" indent="0">
              <a:buNone/>
              <a:defRPr/>
            </a:pPr>
            <a:r>
              <a:rPr lang="th-TH" dirty="0">
                <a:solidFill>
                  <a:srgbClr val="000099"/>
                </a:solidFill>
              </a:rPr>
              <a:t>การสนับสนุนของนักบริหารระดับสูง</a:t>
            </a:r>
          </a:p>
          <a:p>
            <a:pPr>
              <a:buFont typeface="Wingdings" panose="05000000000000000000" pitchFamily="2" charset="2"/>
              <a:buChar char="q"/>
              <a:defRPr/>
            </a:pPr>
            <a:r>
              <a:rPr lang="th-TH" dirty="0">
                <a:solidFill>
                  <a:srgbClr val="000099"/>
                </a:solidFill>
              </a:rPr>
              <a:t>ด้านทรัพยากร</a:t>
            </a:r>
          </a:p>
          <a:p>
            <a:pPr>
              <a:buFont typeface="Wingdings" panose="05000000000000000000" pitchFamily="2" charset="2"/>
              <a:buChar char="q"/>
              <a:defRPr/>
            </a:pPr>
            <a:r>
              <a:rPr lang="th-TH" dirty="0">
                <a:solidFill>
                  <a:srgbClr val="000099"/>
                </a:solidFill>
              </a:rPr>
              <a:t>ด้านอำนาจหน้าที่และความรับผิดชอบ</a:t>
            </a:r>
          </a:p>
          <a:p>
            <a:pPr>
              <a:buFont typeface="Wingdings" panose="05000000000000000000" pitchFamily="2" charset="2"/>
              <a:buChar char="q"/>
              <a:defRPr/>
            </a:pPr>
            <a:r>
              <a:rPr lang="th-TH" dirty="0">
                <a:solidFill>
                  <a:srgbClr val="000099"/>
                </a:solidFill>
              </a:rPr>
              <a:t>ด้านอื่นๆ ที่จำเป็น เช่น การตรวจเยียม  </a:t>
            </a:r>
            <a:r>
              <a:rPr lang="en-US" dirty="0">
                <a:solidFill>
                  <a:srgbClr val="000099"/>
                </a:solidFill>
              </a:rPr>
              <a:t>                                                            </a:t>
            </a:r>
            <a:r>
              <a:rPr lang="th-TH" dirty="0">
                <a:solidFill>
                  <a:srgbClr val="000099"/>
                </a:solidFill>
              </a:rPr>
              <a:t>การบำรุงขวัญ การให้คำแนะนำฯลฯ</a:t>
            </a:r>
            <a:endParaRPr lang="en-US" dirty="0">
              <a:solidFill>
                <a:srgbClr val="000099"/>
              </a:solidFill>
            </a:endParaRPr>
          </a:p>
        </p:txBody>
      </p:sp>
      <p:sp>
        <p:nvSpPr>
          <p:cNvPr id="129027" name="Date Placeholder 3">
            <a:extLst>
              <a:ext uri="{FF2B5EF4-FFF2-40B4-BE49-F238E27FC236}">
                <a16:creationId xmlns:a16="http://schemas.microsoft.com/office/drawing/2014/main" xmlns="" id="{F279D78C-BA61-4F13-8C85-4A5F0ACB423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75E264C6-0502-4FA3-B2A7-FFF4306CCDFD}" type="datetime1">
              <a:rPr lang="th-TH" altLang="th-TH" sz="1200" smtClean="0"/>
              <a:t>13/06/61</a:t>
            </a:fld>
            <a:endParaRPr lang="th-TH" altLang="th-TH" sz="1200" dirty="0"/>
          </a:p>
        </p:txBody>
      </p:sp>
      <p:sp>
        <p:nvSpPr>
          <p:cNvPr id="129028" name="Footer Placeholder 4">
            <a:extLst>
              <a:ext uri="{FF2B5EF4-FFF2-40B4-BE49-F238E27FC236}">
                <a16:creationId xmlns:a16="http://schemas.microsoft.com/office/drawing/2014/main" xmlns="" id="{EA00E439-23AD-4003-95D6-FD186B8896C4}"/>
              </a:ext>
            </a:extLst>
          </p:cNvPr>
          <p:cNvSpPr>
            <a:spLocks noGrp="1"/>
          </p:cNvSpPr>
          <p:nvPr>
            <p:ph type="ftr" sz="quarter" idx="11"/>
          </p:nvPr>
        </p:nvSpPr>
        <p:spPr>
          <a:xfrm>
            <a:off x="3677265" y="6356350"/>
            <a:ext cx="465065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7" name="Rectangle 3">
            <a:extLst>
              <a:ext uri="{FF2B5EF4-FFF2-40B4-BE49-F238E27FC236}">
                <a16:creationId xmlns:a16="http://schemas.microsoft.com/office/drawing/2014/main" xmlns="" id="{A122A54D-F347-4BE9-AF3E-4D62F4FD6598}"/>
              </a:ext>
            </a:extLst>
          </p:cNvPr>
          <p:cNvSpPr>
            <a:spLocks noGrp="1" noRot="1" noChangeArrowheads="1"/>
          </p:cNvSpPr>
          <p:nvPr>
            <p:ph type="title"/>
          </p:nvPr>
        </p:nvSpPr>
        <p:spPr/>
        <p:txBody>
          <a:bodyPr/>
          <a:lstStyle/>
          <a:p>
            <a:pPr eaLnBrk="1" hangingPunct="1"/>
            <a:r>
              <a:rPr lang="th-TH" altLang="th-TH" dirty="0">
                <a:solidFill>
                  <a:srgbClr val="C00000"/>
                </a:solidFill>
                <a:latin typeface="Angsana New" panose="02020603050405020304" pitchFamily="18" charset="-34"/>
              </a:rPr>
              <a:t>ปัจจัยที่มีผลต่อความสำเร็จ</a:t>
            </a:r>
            <a:endParaRPr lang="th-TH" altLang="th-TH" sz="1800" dirty="0">
              <a:solidFill>
                <a:srgbClr val="C00000"/>
              </a:solidFill>
              <a:latin typeface="Angsana New" panose="02020603050405020304" pitchFamily="18" charset="-34"/>
            </a:endParaRPr>
          </a:p>
        </p:txBody>
      </p:sp>
      <p:pic>
        <p:nvPicPr>
          <p:cNvPr id="4" name="Picture 3">
            <a:extLst>
              <a:ext uri="{FF2B5EF4-FFF2-40B4-BE49-F238E27FC236}">
                <a16:creationId xmlns:a16="http://schemas.microsoft.com/office/drawing/2014/main" xmlns="" id="{1720AA57-1322-4A2D-9084-06604D941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534" y="1425676"/>
            <a:ext cx="4981575" cy="4306529"/>
          </a:xfrm>
          <a:prstGeom prst="rect">
            <a:avLst/>
          </a:prstGeom>
        </p:spPr>
      </p:pic>
      <p:sp>
        <p:nvSpPr>
          <p:cNvPr id="2" name="Slide Number Placeholder 1">
            <a:extLst>
              <a:ext uri="{FF2B5EF4-FFF2-40B4-BE49-F238E27FC236}">
                <a16:creationId xmlns:a16="http://schemas.microsoft.com/office/drawing/2014/main" xmlns="" id="{C4644F4C-3910-422F-B086-56ACBF522998}"/>
              </a:ext>
            </a:extLst>
          </p:cNvPr>
          <p:cNvSpPr>
            <a:spLocks noGrp="1"/>
          </p:cNvSpPr>
          <p:nvPr>
            <p:ph type="sldNum" sz="quarter" idx="12"/>
          </p:nvPr>
        </p:nvSpPr>
        <p:spPr/>
        <p:txBody>
          <a:bodyPr/>
          <a:lstStyle/>
          <a:p>
            <a:fld id="{C282B086-F66A-4C26-BA61-410FF86DE88D}" type="slidenum">
              <a:rPr lang="en-US" smtClean="0"/>
              <a:t>70</a:t>
            </a:fld>
            <a:endParaRPr lang="en-US" dirty="0"/>
          </a:p>
        </p:txBody>
      </p:sp>
    </p:spTree>
    <p:extLst>
      <p:ext uri="{BB962C8B-B14F-4D97-AF65-F5344CB8AC3E}">
        <p14:creationId xmlns:p14="http://schemas.microsoft.com/office/powerpoint/2010/main" val="959330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9BEAAC7-E82D-4341-953E-F4878402C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4464" y="1144590"/>
            <a:ext cx="3805083" cy="3940015"/>
          </a:xfrm>
          <a:prstGeom prst="rect">
            <a:avLst/>
          </a:prstGeom>
        </p:spPr>
      </p:pic>
      <p:sp>
        <p:nvSpPr>
          <p:cNvPr id="154626" name="Rectangle 2">
            <a:extLst>
              <a:ext uri="{FF2B5EF4-FFF2-40B4-BE49-F238E27FC236}">
                <a16:creationId xmlns:a16="http://schemas.microsoft.com/office/drawing/2014/main" xmlns="" id="{42E700BA-598A-490B-A996-46F5A7C3204B}"/>
              </a:ext>
            </a:extLst>
          </p:cNvPr>
          <p:cNvSpPr>
            <a:spLocks noGrp="1" noRot="1" noChangeArrowheads="1"/>
          </p:cNvSpPr>
          <p:nvPr>
            <p:ph type="title"/>
          </p:nvPr>
        </p:nvSpPr>
        <p:spPr>
          <a:xfrm>
            <a:off x="1199535" y="404813"/>
            <a:ext cx="5761653" cy="882650"/>
          </a:xfrm>
        </p:spPr>
        <p:txBody>
          <a:bodyPr>
            <a:normAutofit fontScale="90000"/>
          </a:bodyPr>
          <a:lstStyle/>
          <a:p>
            <a:pPr eaLnBrk="1" hangingPunct="1"/>
            <a:r>
              <a:rPr lang="th-TH" altLang="th-TH" dirty="0">
                <a:solidFill>
                  <a:srgbClr val="C00000"/>
                </a:solidFill>
                <a:latin typeface="Angsana New" panose="02020603050405020304" pitchFamily="18" charset="-34"/>
              </a:rPr>
              <a:t>ปัจจัยที่มีผลต่อความสำเร็จ</a:t>
            </a:r>
          </a:p>
        </p:txBody>
      </p:sp>
      <p:sp>
        <p:nvSpPr>
          <p:cNvPr id="154627" name="Rectangle 3">
            <a:extLst>
              <a:ext uri="{FF2B5EF4-FFF2-40B4-BE49-F238E27FC236}">
                <a16:creationId xmlns:a16="http://schemas.microsoft.com/office/drawing/2014/main" xmlns="" id="{D184594E-60FD-4CF1-93AE-29B75B547A59}"/>
              </a:ext>
            </a:extLst>
          </p:cNvPr>
          <p:cNvSpPr>
            <a:spLocks noGrp="1" noChangeArrowheads="1"/>
          </p:cNvSpPr>
          <p:nvPr>
            <p:ph type="body" idx="1"/>
          </p:nvPr>
        </p:nvSpPr>
        <p:spPr>
          <a:xfrm>
            <a:off x="1199535" y="1484314"/>
            <a:ext cx="7715865" cy="4897437"/>
          </a:xfrm>
        </p:spPr>
        <p:txBody>
          <a:bodyPr/>
          <a:lstStyle/>
          <a:p>
            <a:pPr eaLnBrk="1" hangingPunct="1">
              <a:buFont typeface="Wingdings" panose="05000000000000000000" pitchFamily="2" charset="2"/>
              <a:buNone/>
            </a:pPr>
            <a:r>
              <a:rPr lang="en-US" altLang="th-TH" i="1" u="sng" dirty="0">
                <a:solidFill>
                  <a:srgbClr val="000099"/>
                </a:solidFill>
              </a:rPr>
              <a:t>ปัจจัยที่สาม:</a:t>
            </a:r>
            <a:r>
              <a:rPr lang="en-US" altLang="th-TH" dirty="0">
                <a:solidFill>
                  <a:srgbClr val="000099"/>
                </a:solidFill>
              </a:rPr>
              <a:t>  การจัดทำกำหนดการ (Schedule)</a:t>
            </a:r>
          </a:p>
          <a:p>
            <a:pPr eaLnBrk="1" hangingPunct="1">
              <a:buFont typeface="Wingdings" panose="05000000000000000000" pitchFamily="2" charset="2"/>
              <a:buNone/>
            </a:pPr>
            <a:r>
              <a:rPr lang="en-US" altLang="th-TH" dirty="0">
                <a:solidFill>
                  <a:srgbClr val="000099"/>
                </a:solidFill>
              </a:rPr>
              <a:t>(1) จำแนกงานโดยใช้ WBS	</a:t>
            </a:r>
          </a:p>
          <a:p>
            <a:pPr eaLnBrk="1" hangingPunct="1">
              <a:buFont typeface="Wingdings" panose="05000000000000000000" pitchFamily="2" charset="2"/>
              <a:buNone/>
            </a:pPr>
            <a:r>
              <a:rPr lang="en-US" altLang="th-TH" dirty="0">
                <a:solidFill>
                  <a:srgbClr val="000099"/>
                </a:solidFill>
              </a:rPr>
              <a:t>(2) จัดลำดับกิจกรรม</a:t>
            </a:r>
          </a:p>
          <a:p>
            <a:pPr eaLnBrk="1" hangingPunct="1">
              <a:buFont typeface="Wingdings" panose="05000000000000000000" pitchFamily="2" charset="2"/>
              <a:buNone/>
            </a:pPr>
            <a:r>
              <a:rPr lang="en-US" altLang="th-TH" dirty="0">
                <a:solidFill>
                  <a:srgbClr val="000099"/>
                </a:solidFill>
              </a:rPr>
              <a:t>(3) กำหนดเวลา	</a:t>
            </a:r>
          </a:p>
          <a:p>
            <a:pPr eaLnBrk="1" hangingPunct="1">
              <a:buFont typeface="Wingdings" panose="05000000000000000000" pitchFamily="2" charset="2"/>
              <a:buNone/>
            </a:pPr>
            <a:r>
              <a:rPr lang="en-US" altLang="th-TH" dirty="0">
                <a:solidFill>
                  <a:srgbClr val="000099"/>
                </a:solidFill>
              </a:rPr>
              <a:t>(4) จัดสรรทรัพยากร</a:t>
            </a:r>
          </a:p>
          <a:p>
            <a:pPr eaLnBrk="1" hangingPunct="1">
              <a:buFont typeface="Wingdings" panose="05000000000000000000" pitchFamily="2" charset="2"/>
              <a:buNone/>
            </a:pPr>
            <a:r>
              <a:rPr lang="en-US" altLang="th-TH" dirty="0">
                <a:solidFill>
                  <a:srgbClr val="000099"/>
                </a:solidFill>
              </a:rPr>
              <a:t>(5) กำหนดความรับผิดชอบของผู้ปฏิบัติงาน</a:t>
            </a:r>
            <a:endParaRPr lang="en-US" altLang="th-TH" sz="2000" dirty="0">
              <a:solidFill>
                <a:srgbClr val="000099"/>
              </a:solidFill>
            </a:endParaRPr>
          </a:p>
        </p:txBody>
      </p:sp>
      <p:sp>
        <p:nvSpPr>
          <p:cNvPr id="130053" name="Date Placeholder 1">
            <a:extLst>
              <a:ext uri="{FF2B5EF4-FFF2-40B4-BE49-F238E27FC236}">
                <a16:creationId xmlns:a16="http://schemas.microsoft.com/office/drawing/2014/main" xmlns="" id="{1C704CA3-D6E8-4D38-8DDA-E82E488A78D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D5458BF0-3A02-4890-9EBE-163519226AD2}" type="datetime1">
              <a:rPr lang="th-TH" altLang="th-TH" sz="1200" smtClean="0"/>
              <a:t>13/06/61</a:t>
            </a:fld>
            <a:endParaRPr lang="th-TH" altLang="th-TH" sz="1200" dirty="0"/>
          </a:p>
        </p:txBody>
      </p:sp>
      <p:sp>
        <p:nvSpPr>
          <p:cNvPr id="130054" name="Footer Placeholder 2">
            <a:extLst>
              <a:ext uri="{FF2B5EF4-FFF2-40B4-BE49-F238E27FC236}">
                <a16:creationId xmlns:a16="http://schemas.microsoft.com/office/drawing/2014/main" xmlns="" id="{6E2980DB-0032-43DC-9612-E11E0EFF84F6}"/>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6" name="AutoShape 4" descr="Image result for Successful project management">
            <a:extLst>
              <a:ext uri="{FF2B5EF4-FFF2-40B4-BE49-F238E27FC236}">
                <a16:creationId xmlns:a16="http://schemas.microsoft.com/office/drawing/2014/main" xmlns="" id="{4757DF60-923D-4EEA-9F5A-3921B505A3D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Slide Number Placeholder 1">
            <a:extLst>
              <a:ext uri="{FF2B5EF4-FFF2-40B4-BE49-F238E27FC236}">
                <a16:creationId xmlns:a16="http://schemas.microsoft.com/office/drawing/2014/main" xmlns="" id="{4CE0379A-8BAB-46FA-96D3-1835E1AB6D98}"/>
              </a:ext>
            </a:extLst>
          </p:cNvPr>
          <p:cNvSpPr>
            <a:spLocks noGrp="1"/>
          </p:cNvSpPr>
          <p:nvPr>
            <p:ph type="sldNum" sz="quarter" idx="12"/>
          </p:nvPr>
        </p:nvSpPr>
        <p:spPr/>
        <p:txBody>
          <a:bodyPr/>
          <a:lstStyle/>
          <a:p>
            <a:fld id="{C282B086-F66A-4C26-BA61-410FF86DE88D}" type="slidenum">
              <a:rPr lang="en-US" smtClean="0"/>
              <a:t>71</a:t>
            </a:fld>
            <a:endParaRPr lang="en-US" dirty="0"/>
          </a:p>
        </p:txBody>
      </p:sp>
    </p:spTree>
    <p:extLst>
      <p:ext uri="{BB962C8B-B14F-4D97-AF65-F5344CB8AC3E}">
        <p14:creationId xmlns:p14="http://schemas.microsoft.com/office/powerpoint/2010/main" val="3323624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26"/>
                                        </p:tgtEl>
                                        <p:attrNameLst>
                                          <p:attrName>style.visibility</p:attrName>
                                        </p:attrNameLst>
                                      </p:cBhvr>
                                      <p:to>
                                        <p:strVal val="visible"/>
                                      </p:to>
                                    </p:set>
                                    <p:animEffect transition="in" filter="blinds(horizontal)">
                                      <p:cBhvr>
                                        <p:cTn id="7" dur="500"/>
                                        <p:tgtEl>
                                          <p:spTgt spid="154626"/>
                                        </p:tgtEl>
                                      </p:cBhvr>
                                    </p:animEffec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627">
                                            <p:txEl>
                                              <p:pRg st="0" end="0"/>
                                            </p:txEl>
                                          </p:spTgt>
                                        </p:tgtEl>
                                        <p:attrNameLst>
                                          <p:attrName>style.visibility</p:attrName>
                                        </p:attrNameLst>
                                      </p:cBhvr>
                                      <p:to>
                                        <p:strVal val="visible"/>
                                      </p:to>
                                    </p:set>
                                    <p:animEffect transition="in" filter="blinds(horizontal)">
                                      <p:cBhvr>
                                        <p:cTn id="12" dur="500"/>
                                        <p:tgtEl>
                                          <p:spTgt spid="15462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4627">
                                            <p:txEl>
                                              <p:pRg st="1" end="1"/>
                                            </p:txEl>
                                          </p:spTgt>
                                        </p:tgtEl>
                                        <p:attrNameLst>
                                          <p:attrName>style.visibility</p:attrName>
                                        </p:attrNameLst>
                                      </p:cBhvr>
                                      <p:to>
                                        <p:strVal val="visible"/>
                                      </p:to>
                                    </p:set>
                                    <p:animEffect transition="in" filter="blinds(horizontal)">
                                      <p:cBhvr>
                                        <p:cTn id="17" dur="500"/>
                                        <p:tgtEl>
                                          <p:spTgt spid="15462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4627">
                                            <p:txEl>
                                              <p:pRg st="2" end="2"/>
                                            </p:txEl>
                                          </p:spTgt>
                                        </p:tgtEl>
                                        <p:attrNameLst>
                                          <p:attrName>style.visibility</p:attrName>
                                        </p:attrNameLst>
                                      </p:cBhvr>
                                      <p:to>
                                        <p:strVal val="visible"/>
                                      </p:to>
                                    </p:set>
                                    <p:animEffect transition="in" filter="blinds(horizontal)">
                                      <p:cBhvr>
                                        <p:cTn id="22" dur="500"/>
                                        <p:tgtEl>
                                          <p:spTgt spid="15462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4627">
                                            <p:txEl>
                                              <p:pRg st="3" end="3"/>
                                            </p:txEl>
                                          </p:spTgt>
                                        </p:tgtEl>
                                        <p:attrNameLst>
                                          <p:attrName>style.visibility</p:attrName>
                                        </p:attrNameLst>
                                      </p:cBhvr>
                                      <p:to>
                                        <p:strVal val="visible"/>
                                      </p:to>
                                    </p:set>
                                    <p:animEffect transition="in" filter="blinds(horizontal)">
                                      <p:cBhvr>
                                        <p:cTn id="27" dur="500"/>
                                        <p:tgtEl>
                                          <p:spTgt spid="154627">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LAS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4627">
                                            <p:txEl>
                                              <p:pRg st="4" end="4"/>
                                            </p:txEl>
                                          </p:spTgt>
                                        </p:tgtEl>
                                        <p:attrNameLst>
                                          <p:attrName>style.visibility</p:attrName>
                                        </p:attrNameLst>
                                      </p:cBhvr>
                                      <p:to>
                                        <p:strVal val="visible"/>
                                      </p:to>
                                    </p:set>
                                    <p:animEffect transition="in" filter="blinds(horizontal)">
                                      <p:cBhvr>
                                        <p:cTn id="32" dur="500"/>
                                        <p:tgtEl>
                                          <p:spTgt spid="154627">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4627">
                                            <p:txEl>
                                              <p:pRg st="5" end="5"/>
                                            </p:txEl>
                                          </p:spTgt>
                                        </p:tgtEl>
                                        <p:attrNameLst>
                                          <p:attrName>style.visibility</p:attrName>
                                        </p:attrNameLst>
                                      </p:cBhvr>
                                      <p:to>
                                        <p:strVal val="visible"/>
                                      </p:to>
                                    </p:set>
                                    <p:animEffect transition="in" filter="blinds(horizontal)">
                                      <p:cBhvr>
                                        <p:cTn id="37" dur="500"/>
                                        <p:tgtEl>
                                          <p:spTgt spid="154627">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p:bldP spid="154627"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xmlns="" id="{B91EA766-3C2C-468F-AA37-A8449E89F2BB}"/>
              </a:ext>
            </a:extLst>
          </p:cNvPr>
          <p:cNvSpPr>
            <a:spLocks noGrp="1" noChangeArrowheads="1"/>
          </p:cNvSpPr>
          <p:nvPr>
            <p:ph type="body" idx="1"/>
          </p:nvPr>
        </p:nvSpPr>
        <p:spPr>
          <a:xfrm>
            <a:off x="838201" y="1557338"/>
            <a:ext cx="7697788" cy="4724400"/>
          </a:xfrm>
        </p:spPr>
        <p:txBody>
          <a:bodyPr/>
          <a:lstStyle/>
          <a:p>
            <a:pPr eaLnBrk="1" hangingPunct="1">
              <a:lnSpc>
                <a:spcPct val="90000"/>
              </a:lnSpc>
              <a:buFont typeface="Wingdings" panose="05000000000000000000" pitchFamily="2" charset="2"/>
              <a:buNone/>
              <a:defRPr/>
            </a:pPr>
            <a:r>
              <a:rPr lang="en-US" dirty="0">
                <a:solidFill>
                  <a:srgbClr val="000099"/>
                </a:solidFill>
              </a:rPr>
              <a:t> </a:t>
            </a:r>
            <a:r>
              <a:rPr lang="th-TH" i="1" u="sng" dirty="0">
                <a:solidFill>
                  <a:srgbClr val="000099"/>
                </a:solidFill>
              </a:rPr>
              <a:t>ปัจจัยที่สี่</a:t>
            </a:r>
            <a:r>
              <a:rPr lang="en-US" i="1" u="sng" dirty="0">
                <a:solidFill>
                  <a:srgbClr val="000099"/>
                </a:solidFill>
              </a:rPr>
              <a:t>:</a:t>
            </a:r>
            <a:r>
              <a:rPr lang="en-US" dirty="0">
                <a:solidFill>
                  <a:srgbClr val="000099"/>
                </a:solidFill>
              </a:rPr>
              <a:t> </a:t>
            </a:r>
            <a:r>
              <a:rPr lang="th-TH" dirty="0">
                <a:solidFill>
                  <a:srgbClr val="000099"/>
                </a:solidFill>
              </a:rPr>
              <a:t>การปรึกษาหารือและสร้างการยอมรับของผู้รับบริการ</a:t>
            </a:r>
          </a:p>
          <a:p>
            <a:pPr marL="623888" indent="-623888">
              <a:buNone/>
              <a:defRPr/>
            </a:pPr>
            <a:r>
              <a:rPr lang="th-TH" dirty="0">
                <a:solidFill>
                  <a:srgbClr val="000099"/>
                </a:solidFill>
              </a:rPr>
              <a:t>(1) เสนอหรือขายความคิดเกี่ยวกับ                        สาระสำคัญของโครงการ</a:t>
            </a:r>
          </a:p>
          <a:p>
            <a:pPr eaLnBrk="1" hangingPunct="1">
              <a:lnSpc>
                <a:spcPct val="90000"/>
              </a:lnSpc>
              <a:buFont typeface="Wingdings" panose="05000000000000000000" pitchFamily="2" charset="2"/>
              <a:buNone/>
              <a:defRPr/>
            </a:pPr>
            <a:r>
              <a:rPr lang="th-TH" dirty="0">
                <a:solidFill>
                  <a:srgbClr val="000099"/>
                </a:solidFill>
              </a:rPr>
              <a:t>(2) รับฟังความคิดหรือประชาพิจารณ์</a:t>
            </a:r>
          </a:p>
          <a:p>
            <a:pPr eaLnBrk="1" hangingPunct="1">
              <a:lnSpc>
                <a:spcPct val="90000"/>
              </a:lnSpc>
              <a:buFont typeface="Wingdings" panose="05000000000000000000" pitchFamily="2" charset="2"/>
              <a:buNone/>
              <a:defRPr/>
            </a:pPr>
            <a:r>
              <a:rPr lang="th-TH" dirty="0">
                <a:solidFill>
                  <a:srgbClr val="000099"/>
                </a:solidFill>
              </a:rPr>
              <a:t>(3) การมีส่วนร่วมอย่างกว้างขวาง</a:t>
            </a:r>
          </a:p>
          <a:p>
            <a:pPr eaLnBrk="1" hangingPunct="1">
              <a:lnSpc>
                <a:spcPct val="90000"/>
              </a:lnSpc>
              <a:buFont typeface="Wingdings" panose="05000000000000000000" pitchFamily="2" charset="2"/>
              <a:buNone/>
              <a:defRPr/>
            </a:pPr>
            <a:r>
              <a:rPr lang="en-US" dirty="0">
                <a:solidFill>
                  <a:srgbClr val="000099"/>
                </a:solidFill>
              </a:rPr>
              <a:t>(4)</a:t>
            </a:r>
            <a:r>
              <a:rPr lang="th-TH" dirty="0">
                <a:solidFill>
                  <a:srgbClr val="000099"/>
                </a:solidFill>
              </a:rPr>
              <a:t> สร้างความรับผิดชอบร่วมกัน</a:t>
            </a:r>
          </a:p>
        </p:txBody>
      </p:sp>
      <p:sp>
        <p:nvSpPr>
          <p:cNvPr id="156676" name="Rectangle 4">
            <a:extLst>
              <a:ext uri="{FF2B5EF4-FFF2-40B4-BE49-F238E27FC236}">
                <a16:creationId xmlns:a16="http://schemas.microsoft.com/office/drawing/2014/main" xmlns="" id="{2ADC07F1-A689-455B-AB99-AB5CE9606376}"/>
              </a:ext>
            </a:extLst>
          </p:cNvPr>
          <p:cNvSpPr>
            <a:spLocks noGrp="1" noChangeArrowheads="1"/>
          </p:cNvSpPr>
          <p:nvPr>
            <p:ph type="title"/>
          </p:nvPr>
        </p:nvSpPr>
        <p:spPr>
          <a:xfrm>
            <a:off x="963562" y="188913"/>
            <a:ext cx="7991528" cy="1143000"/>
          </a:xfrm>
        </p:spPr>
        <p:txBody>
          <a:bodyPr>
            <a:normAutofit/>
          </a:bodyPr>
          <a:lstStyle/>
          <a:p>
            <a:pPr eaLnBrk="1" hangingPunct="1"/>
            <a:r>
              <a:rPr lang="th-TH" altLang="th-TH" sz="4000" dirty="0">
                <a:solidFill>
                  <a:srgbClr val="C00000"/>
                </a:solidFill>
                <a:latin typeface="Angsana New" panose="02020603050405020304" pitchFamily="18" charset="-34"/>
              </a:rPr>
              <a:t>ปัจจัยที่มีผลต่อความสำเร็จ</a:t>
            </a:r>
          </a:p>
        </p:txBody>
      </p:sp>
      <p:sp>
        <p:nvSpPr>
          <p:cNvPr id="134149" name="Date Placeholder 1">
            <a:extLst>
              <a:ext uri="{FF2B5EF4-FFF2-40B4-BE49-F238E27FC236}">
                <a16:creationId xmlns:a16="http://schemas.microsoft.com/office/drawing/2014/main" xmlns="" id="{92BBD732-A233-4797-9643-24EFA2C20EA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86DA9680-D654-42BF-B904-8825C62D6952}" type="datetime1">
              <a:rPr lang="th-TH" altLang="th-TH" sz="1200" smtClean="0"/>
              <a:t>13/06/61</a:t>
            </a:fld>
            <a:endParaRPr lang="th-TH" altLang="th-TH" sz="1200" dirty="0"/>
          </a:p>
        </p:txBody>
      </p:sp>
      <p:sp>
        <p:nvSpPr>
          <p:cNvPr id="134150" name="Footer Placeholder 2">
            <a:extLst>
              <a:ext uri="{FF2B5EF4-FFF2-40B4-BE49-F238E27FC236}">
                <a16:creationId xmlns:a16="http://schemas.microsoft.com/office/drawing/2014/main" xmlns="" id="{557E16AE-B36A-4F79-B8DF-78B646B3213E}"/>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5" name="Picture 4">
            <a:extLst>
              <a:ext uri="{FF2B5EF4-FFF2-40B4-BE49-F238E27FC236}">
                <a16:creationId xmlns:a16="http://schemas.microsoft.com/office/drawing/2014/main" xmlns="" id="{B529C039-88DF-40DF-AA0F-F4C1D2907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7784" y="2231923"/>
            <a:ext cx="4996016" cy="3736258"/>
          </a:xfrm>
          <a:prstGeom prst="rect">
            <a:avLst/>
          </a:prstGeom>
        </p:spPr>
      </p:pic>
      <p:sp>
        <p:nvSpPr>
          <p:cNvPr id="2" name="Slide Number Placeholder 1">
            <a:extLst>
              <a:ext uri="{FF2B5EF4-FFF2-40B4-BE49-F238E27FC236}">
                <a16:creationId xmlns:a16="http://schemas.microsoft.com/office/drawing/2014/main" xmlns="" id="{AEC23542-530E-419D-877C-82633933879C}"/>
              </a:ext>
            </a:extLst>
          </p:cNvPr>
          <p:cNvSpPr>
            <a:spLocks noGrp="1"/>
          </p:cNvSpPr>
          <p:nvPr>
            <p:ph type="sldNum" sz="quarter" idx="12"/>
          </p:nvPr>
        </p:nvSpPr>
        <p:spPr/>
        <p:txBody>
          <a:bodyPr/>
          <a:lstStyle/>
          <a:p>
            <a:fld id="{C282B086-F66A-4C26-BA61-410FF86DE88D}" type="slidenum">
              <a:rPr lang="en-US" smtClean="0"/>
              <a:t>72</a:t>
            </a:fld>
            <a:endParaRPr lang="en-US" dirty="0"/>
          </a:p>
        </p:txBody>
      </p:sp>
    </p:spTree>
    <p:extLst>
      <p:ext uri="{BB962C8B-B14F-4D97-AF65-F5344CB8AC3E}">
        <p14:creationId xmlns:p14="http://schemas.microsoft.com/office/powerpoint/2010/main" val="2321735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animEffect transition="in" filter="blinds(horizontal)">
                                      <p:cBhvr>
                                        <p:cTn id="7" dur="500"/>
                                        <p:tgtEl>
                                          <p:spTgt spid="156676"/>
                                        </p:tgtEl>
                                      </p:cBhvr>
                                    </p:animEffec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6674">
                                            <p:txEl>
                                              <p:pRg st="0" end="0"/>
                                            </p:txEl>
                                          </p:spTgt>
                                        </p:tgtEl>
                                        <p:attrNameLst>
                                          <p:attrName>style.visibility</p:attrName>
                                        </p:attrNameLst>
                                      </p:cBhvr>
                                      <p:to>
                                        <p:strVal val="visible"/>
                                      </p:to>
                                    </p:set>
                                    <p:animEffect transition="in" filter="blinds(horizontal)">
                                      <p:cBhvr>
                                        <p:cTn id="12" dur="500"/>
                                        <p:tgtEl>
                                          <p:spTgt spid="15667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6674">
                                            <p:txEl>
                                              <p:pRg st="1" end="1"/>
                                            </p:txEl>
                                          </p:spTgt>
                                        </p:tgtEl>
                                        <p:attrNameLst>
                                          <p:attrName>style.visibility</p:attrName>
                                        </p:attrNameLst>
                                      </p:cBhvr>
                                      <p:to>
                                        <p:strVal val="visible"/>
                                      </p:to>
                                    </p:set>
                                    <p:animEffect transition="in" filter="blinds(horizontal)">
                                      <p:cBhvr>
                                        <p:cTn id="17" dur="500"/>
                                        <p:tgtEl>
                                          <p:spTgt spid="156674">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6674">
                                            <p:txEl>
                                              <p:pRg st="2" end="2"/>
                                            </p:txEl>
                                          </p:spTgt>
                                        </p:tgtEl>
                                        <p:attrNameLst>
                                          <p:attrName>style.visibility</p:attrName>
                                        </p:attrNameLst>
                                      </p:cBhvr>
                                      <p:to>
                                        <p:strVal val="visible"/>
                                      </p:to>
                                    </p:set>
                                    <p:animEffect transition="in" filter="blinds(horizontal)">
                                      <p:cBhvr>
                                        <p:cTn id="22" dur="500"/>
                                        <p:tgtEl>
                                          <p:spTgt spid="156674">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6674">
                                            <p:txEl>
                                              <p:pRg st="3" end="3"/>
                                            </p:txEl>
                                          </p:spTgt>
                                        </p:tgtEl>
                                        <p:attrNameLst>
                                          <p:attrName>style.visibility</p:attrName>
                                        </p:attrNameLst>
                                      </p:cBhvr>
                                      <p:to>
                                        <p:strVal val="visible"/>
                                      </p:to>
                                    </p:set>
                                    <p:animEffect transition="in" filter="blinds(horizontal)">
                                      <p:cBhvr>
                                        <p:cTn id="27" dur="500"/>
                                        <p:tgtEl>
                                          <p:spTgt spid="156674">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LAS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6674">
                                            <p:txEl>
                                              <p:pRg st="4" end="4"/>
                                            </p:txEl>
                                          </p:spTgt>
                                        </p:tgtEl>
                                        <p:attrNameLst>
                                          <p:attrName>style.visibility</p:attrName>
                                        </p:attrNameLst>
                                      </p:cBhvr>
                                      <p:to>
                                        <p:strVal val="visible"/>
                                      </p:to>
                                    </p:set>
                                    <p:animEffect transition="in" filter="blinds(horizontal)">
                                      <p:cBhvr>
                                        <p:cTn id="32" dur="500"/>
                                        <p:tgtEl>
                                          <p:spTgt spid="156674">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p:bldP spid="156676"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xmlns="" id="{3D71D591-B7F2-4FCD-A3C4-A28628457519}"/>
              </a:ext>
            </a:extLst>
          </p:cNvPr>
          <p:cNvSpPr>
            <a:spLocks noGrp="1" noRot="1" noChangeArrowheads="1"/>
          </p:cNvSpPr>
          <p:nvPr>
            <p:ph type="title"/>
          </p:nvPr>
        </p:nvSpPr>
        <p:spPr>
          <a:xfrm>
            <a:off x="1061884" y="434975"/>
            <a:ext cx="6550179" cy="838200"/>
          </a:xfrm>
        </p:spPr>
        <p:txBody>
          <a:bodyPr>
            <a:normAutofit/>
          </a:bodyPr>
          <a:lstStyle/>
          <a:p>
            <a:pPr eaLnBrk="1" hangingPunct="1"/>
            <a:r>
              <a:rPr lang="th-TH" altLang="th-TH" dirty="0">
                <a:solidFill>
                  <a:srgbClr val="C00000"/>
                </a:solidFill>
                <a:latin typeface="Angsana New" panose="02020603050405020304" pitchFamily="18" charset="-34"/>
              </a:rPr>
              <a:t>ปัจจัยที่มีผลต่อความสำเร็จ</a:t>
            </a:r>
          </a:p>
        </p:txBody>
      </p:sp>
      <p:sp>
        <p:nvSpPr>
          <p:cNvPr id="157699" name="Rectangle 3">
            <a:extLst>
              <a:ext uri="{FF2B5EF4-FFF2-40B4-BE49-F238E27FC236}">
                <a16:creationId xmlns:a16="http://schemas.microsoft.com/office/drawing/2014/main" xmlns="" id="{EABF47A1-C7D8-44EC-9F4B-A44B865FE355}"/>
              </a:ext>
            </a:extLst>
          </p:cNvPr>
          <p:cNvSpPr>
            <a:spLocks noGrp="1" noChangeArrowheads="1"/>
          </p:cNvSpPr>
          <p:nvPr>
            <p:ph type="body" idx="1"/>
          </p:nvPr>
        </p:nvSpPr>
        <p:spPr>
          <a:xfrm>
            <a:off x="934065" y="1484314"/>
            <a:ext cx="7322523" cy="4810125"/>
          </a:xfrm>
        </p:spPr>
        <p:txBody>
          <a:bodyPr/>
          <a:lstStyle/>
          <a:p>
            <a:pPr eaLnBrk="1" hangingPunct="1">
              <a:buFont typeface="Wingdings" panose="05000000000000000000" pitchFamily="2" charset="2"/>
              <a:buNone/>
            </a:pPr>
            <a:r>
              <a:rPr lang="th-TH" altLang="th-TH" i="1" u="sng" dirty="0">
                <a:solidFill>
                  <a:srgbClr val="000099"/>
                </a:solidFill>
              </a:rPr>
              <a:t>ปัจจัยที่ห้า </a:t>
            </a:r>
            <a:r>
              <a:rPr lang="en-US" altLang="th-TH" i="1" u="sng" dirty="0">
                <a:solidFill>
                  <a:srgbClr val="000099"/>
                </a:solidFill>
              </a:rPr>
              <a:t>:</a:t>
            </a:r>
            <a:r>
              <a:rPr lang="en-US" altLang="th-TH" dirty="0">
                <a:solidFill>
                  <a:srgbClr val="000099"/>
                </a:solidFill>
              </a:rPr>
              <a:t>   </a:t>
            </a:r>
          </a:p>
          <a:p>
            <a:pPr eaLnBrk="1" hangingPunct="1">
              <a:buFont typeface="Wingdings" panose="05000000000000000000" pitchFamily="2" charset="2"/>
              <a:buNone/>
            </a:pPr>
            <a:r>
              <a:rPr lang="th-TH" altLang="th-TH" dirty="0">
                <a:solidFill>
                  <a:srgbClr val="000099"/>
                </a:solidFill>
              </a:rPr>
              <a:t>รู้พื้นฐาน/สภาพแวดล้อมของชุมชน</a:t>
            </a:r>
          </a:p>
          <a:p>
            <a:pPr eaLnBrk="1" hangingPunct="1">
              <a:buFont typeface="Wingdings" panose="05000000000000000000" pitchFamily="2" charset="2"/>
              <a:buNone/>
            </a:pPr>
            <a:r>
              <a:rPr lang="th-TH" altLang="th-TH" dirty="0">
                <a:solidFill>
                  <a:srgbClr val="000099"/>
                </a:solidFill>
              </a:rPr>
              <a:t>(1) รู้การเมือง	</a:t>
            </a:r>
          </a:p>
          <a:p>
            <a:pPr eaLnBrk="1" hangingPunct="1">
              <a:buFont typeface="Wingdings" panose="05000000000000000000" pitchFamily="2" charset="2"/>
              <a:buNone/>
            </a:pPr>
            <a:r>
              <a:rPr lang="th-TH" altLang="th-TH" dirty="0">
                <a:solidFill>
                  <a:srgbClr val="000099"/>
                </a:solidFill>
              </a:rPr>
              <a:t>(2) รู้เศรษฐกิจ</a:t>
            </a:r>
          </a:p>
          <a:p>
            <a:pPr eaLnBrk="1" hangingPunct="1">
              <a:buFont typeface="Wingdings" panose="05000000000000000000" pitchFamily="2" charset="2"/>
              <a:buNone/>
            </a:pPr>
            <a:r>
              <a:rPr lang="th-TH" altLang="th-TH" dirty="0">
                <a:solidFill>
                  <a:srgbClr val="000099"/>
                </a:solidFill>
              </a:rPr>
              <a:t>(3) รู้สังคม/ วัฒนธรรม</a:t>
            </a:r>
          </a:p>
          <a:p>
            <a:pPr eaLnBrk="1" hangingPunct="1">
              <a:buFont typeface="Wingdings" panose="05000000000000000000" pitchFamily="2" charset="2"/>
              <a:buNone/>
            </a:pPr>
            <a:r>
              <a:rPr lang="th-TH" altLang="th-TH" dirty="0">
                <a:solidFill>
                  <a:srgbClr val="000099"/>
                </a:solidFill>
              </a:rPr>
              <a:t>(4) รู้ความเข้มแข็งขององค์กรชุมชน</a:t>
            </a:r>
          </a:p>
        </p:txBody>
      </p:sp>
      <p:sp>
        <p:nvSpPr>
          <p:cNvPr id="136197" name="Date Placeholder 1">
            <a:extLst>
              <a:ext uri="{FF2B5EF4-FFF2-40B4-BE49-F238E27FC236}">
                <a16:creationId xmlns:a16="http://schemas.microsoft.com/office/drawing/2014/main" xmlns="" id="{13FC01E7-4042-4B5F-B943-A130AB9A325B}"/>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E92AAF48-0C6A-49B7-9C84-7609A8D04FBB}" type="datetime1">
              <a:rPr lang="th-TH" altLang="th-TH" sz="1200" smtClean="0"/>
              <a:t>13/06/61</a:t>
            </a:fld>
            <a:endParaRPr lang="th-TH" altLang="th-TH" sz="1200" dirty="0"/>
          </a:p>
        </p:txBody>
      </p:sp>
      <p:sp>
        <p:nvSpPr>
          <p:cNvPr id="136198" name="Footer Placeholder 2">
            <a:extLst>
              <a:ext uri="{FF2B5EF4-FFF2-40B4-BE49-F238E27FC236}">
                <a16:creationId xmlns:a16="http://schemas.microsoft.com/office/drawing/2014/main" xmlns="" id="{A598F4D0-CD01-46C1-B10A-1A8EB35D2578}"/>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7B2EACA5-04B4-4B5B-A5FD-F918ECFA7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5510" y="1422403"/>
            <a:ext cx="5080000" cy="4064000"/>
          </a:xfrm>
          <a:prstGeom prst="rect">
            <a:avLst/>
          </a:prstGeom>
        </p:spPr>
      </p:pic>
      <p:sp>
        <p:nvSpPr>
          <p:cNvPr id="2" name="Slide Number Placeholder 1">
            <a:extLst>
              <a:ext uri="{FF2B5EF4-FFF2-40B4-BE49-F238E27FC236}">
                <a16:creationId xmlns:a16="http://schemas.microsoft.com/office/drawing/2014/main" xmlns="" id="{AD6760C2-6B05-4C3E-95BE-4DD788898825}"/>
              </a:ext>
            </a:extLst>
          </p:cNvPr>
          <p:cNvSpPr>
            <a:spLocks noGrp="1"/>
          </p:cNvSpPr>
          <p:nvPr>
            <p:ph type="sldNum" sz="quarter" idx="12"/>
          </p:nvPr>
        </p:nvSpPr>
        <p:spPr/>
        <p:txBody>
          <a:bodyPr/>
          <a:lstStyle/>
          <a:p>
            <a:fld id="{C282B086-F66A-4C26-BA61-410FF86DE88D}" type="slidenum">
              <a:rPr lang="en-US" smtClean="0"/>
              <a:t>73</a:t>
            </a:fld>
            <a:endParaRPr lang="en-US" dirty="0"/>
          </a:p>
        </p:txBody>
      </p:sp>
    </p:spTree>
    <p:extLst>
      <p:ext uri="{BB962C8B-B14F-4D97-AF65-F5344CB8AC3E}">
        <p14:creationId xmlns:p14="http://schemas.microsoft.com/office/powerpoint/2010/main" val="1416079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blinds(horizontal)">
                                      <p:cBhvr>
                                        <p:cTn id="7" dur="500"/>
                                        <p:tgtEl>
                                          <p:spTgt spid="157698"/>
                                        </p:tgtEl>
                                      </p:cBhvr>
                                    </p:animEffec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7699">
                                            <p:txEl>
                                              <p:pRg st="0" end="0"/>
                                            </p:txEl>
                                          </p:spTgt>
                                        </p:tgtEl>
                                        <p:attrNameLst>
                                          <p:attrName>style.visibility</p:attrName>
                                        </p:attrNameLst>
                                      </p:cBhvr>
                                      <p:to>
                                        <p:strVal val="visible"/>
                                      </p:to>
                                    </p:set>
                                    <p:animEffect transition="in" filter="blinds(horizontal)">
                                      <p:cBhvr>
                                        <p:cTn id="12" dur="500"/>
                                        <p:tgtEl>
                                          <p:spTgt spid="157699">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7699">
                                            <p:txEl>
                                              <p:pRg st="1" end="1"/>
                                            </p:txEl>
                                          </p:spTgt>
                                        </p:tgtEl>
                                        <p:attrNameLst>
                                          <p:attrName>style.visibility</p:attrName>
                                        </p:attrNameLst>
                                      </p:cBhvr>
                                      <p:to>
                                        <p:strVal val="visible"/>
                                      </p:to>
                                    </p:set>
                                    <p:animEffect transition="in" filter="blinds(horizontal)">
                                      <p:cBhvr>
                                        <p:cTn id="17" dur="500"/>
                                        <p:tgtEl>
                                          <p:spTgt spid="157699">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7699">
                                            <p:txEl>
                                              <p:pRg st="2" end="2"/>
                                            </p:txEl>
                                          </p:spTgt>
                                        </p:tgtEl>
                                        <p:attrNameLst>
                                          <p:attrName>style.visibility</p:attrName>
                                        </p:attrNameLst>
                                      </p:cBhvr>
                                      <p:to>
                                        <p:strVal val="visible"/>
                                      </p:to>
                                    </p:set>
                                    <p:animEffect transition="in" filter="blinds(horizontal)">
                                      <p:cBhvr>
                                        <p:cTn id="22" dur="500"/>
                                        <p:tgtEl>
                                          <p:spTgt spid="157699">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7699">
                                            <p:txEl>
                                              <p:pRg st="3" end="3"/>
                                            </p:txEl>
                                          </p:spTgt>
                                        </p:tgtEl>
                                        <p:attrNameLst>
                                          <p:attrName>style.visibility</p:attrName>
                                        </p:attrNameLst>
                                      </p:cBhvr>
                                      <p:to>
                                        <p:strVal val="visible"/>
                                      </p:to>
                                    </p:set>
                                    <p:animEffect transition="in" filter="blinds(horizontal)">
                                      <p:cBhvr>
                                        <p:cTn id="27" dur="500"/>
                                        <p:tgtEl>
                                          <p:spTgt spid="157699">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LAS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7699">
                                            <p:txEl>
                                              <p:pRg st="4" end="4"/>
                                            </p:txEl>
                                          </p:spTgt>
                                        </p:tgtEl>
                                        <p:attrNameLst>
                                          <p:attrName>style.visibility</p:attrName>
                                        </p:attrNameLst>
                                      </p:cBhvr>
                                      <p:to>
                                        <p:strVal val="visible"/>
                                      </p:to>
                                    </p:set>
                                    <p:animEffect transition="in" filter="blinds(horizontal)">
                                      <p:cBhvr>
                                        <p:cTn id="32" dur="500"/>
                                        <p:tgtEl>
                                          <p:spTgt spid="157699">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7699">
                                            <p:txEl>
                                              <p:pRg st="5" end="5"/>
                                            </p:txEl>
                                          </p:spTgt>
                                        </p:tgtEl>
                                        <p:attrNameLst>
                                          <p:attrName>style.visibility</p:attrName>
                                        </p:attrNameLst>
                                      </p:cBhvr>
                                      <p:to>
                                        <p:strVal val="visible"/>
                                      </p:to>
                                    </p:set>
                                    <p:animEffect transition="in" filter="blinds(horizontal)">
                                      <p:cBhvr>
                                        <p:cTn id="37" dur="500"/>
                                        <p:tgtEl>
                                          <p:spTgt spid="157699">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P spid="157699" grpId="0" build="p"/>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3" name="Rectangle 3">
            <a:extLst>
              <a:ext uri="{FF2B5EF4-FFF2-40B4-BE49-F238E27FC236}">
                <a16:creationId xmlns:a16="http://schemas.microsoft.com/office/drawing/2014/main" xmlns="" id="{0A8B4F87-4655-4818-A4A6-2DFEF06D7944}"/>
              </a:ext>
            </a:extLst>
          </p:cNvPr>
          <p:cNvSpPr>
            <a:spLocks noGrp="1" noRot="1" noChangeArrowheads="1"/>
          </p:cNvSpPr>
          <p:nvPr>
            <p:ph type="title"/>
          </p:nvPr>
        </p:nvSpPr>
        <p:spPr>
          <a:xfrm>
            <a:off x="963561" y="333375"/>
            <a:ext cx="5970639" cy="990600"/>
          </a:xfrm>
        </p:spPr>
        <p:txBody>
          <a:bodyPr>
            <a:normAutofit fontScale="90000"/>
          </a:bodyPr>
          <a:lstStyle/>
          <a:p>
            <a:pPr eaLnBrk="1" hangingPunct="1"/>
            <a:r>
              <a:rPr lang="th-TH" altLang="th-TH" dirty="0">
                <a:solidFill>
                  <a:srgbClr val="C00000"/>
                </a:solidFill>
                <a:latin typeface="Angsana New" panose="02020603050405020304" pitchFamily="18" charset="-34"/>
              </a:rPr>
              <a:t>ปัจจัยที่มีผลต่อความสำเร็จ</a:t>
            </a:r>
          </a:p>
        </p:txBody>
      </p:sp>
      <p:sp>
        <p:nvSpPr>
          <p:cNvPr id="158724" name="Rectangle 4">
            <a:extLst>
              <a:ext uri="{FF2B5EF4-FFF2-40B4-BE49-F238E27FC236}">
                <a16:creationId xmlns:a16="http://schemas.microsoft.com/office/drawing/2014/main" xmlns="" id="{C0555A38-1B63-4B96-9884-5A705CD32725}"/>
              </a:ext>
            </a:extLst>
          </p:cNvPr>
          <p:cNvSpPr>
            <a:spLocks noGrp="1" noChangeArrowheads="1"/>
          </p:cNvSpPr>
          <p:nvPr>
            <p:ph type="body" idx="1"/>
          </p:nvPr>
        </p:nvSpPr>
        <p:spPr>
          <a:xfrm>
            <a:off x="963561" y="1614489"/>
            <a:ext cx="9545689" cy="4314825"/>
          </a:xfrm>
        </p:spPr>
        <p:txBody>
          <a:bodyPr/>
          <a:lstStyle/>
          <a:p>
            <a:pPr eaLnBrk="1" hangingPunct="1">
              <a:lnSpc>
                <a:spcPct val="90000"/>
              </a:lnSpc>
              <a:buFont typeface="Wingdings" panose="05000000000000000000" pitchFamily="2" charset="2"/>
              <a:buNone/>
            </a:pPr>
            <a:r>
              <a:rPr lang="th-TH" altLang="th-TH" i="1" u="sng" dirty="0">
                <a:latin typeface="Angsana New" panose="02020603050405020304" pitchFamily="18" charset="-34"/>
              </a:rPr>
              <a:t>ปัจจัยที่หก</a:t>
            </a:r>
            <a:r>
              <a:rPr lang="en-US" altLang="th-TH" i="1" u="sng" dirty="0">
                <a:latin typeface="Angsana New" panose="02020603050405020304" pitchFamily="18" charset="-34"/>
              </a:rPr>
              <a:t>:</a:t>
            </a:r>
            <a:r>
              <a:rPr lang="en-US" altLang="th-TH" dirty="0">
                <a:latin typeface="Angsana New" panose="02020603050405020304" pitchFamily="18" charset="-34"/>
              </a:rPr>
              <a:t> </a:t>
            </a:r>
            <a:r>
              <a:rPr lang="th-TH" altLang="th-TH" dirty="0">
                <a:latin typeface="Angsana New" panose="02020603050405020304" pitchFamily="18" charset="-34"/>
              </a:rPr>
              <a:t>การจัดการทรัพยากรมนุษย์</a:t>
            </a:r>
          </a:p>
          <a:p>
            <a:pPr eaLnBrk="1" hangingPunct="1">
              <a:lnSpc>
                <a:spcPct val="90000"/>
              </a:lnSpc>
              <a:buFont typeface="Wingdings" panose="05000000000000000000" pitchFamily="2" charset="2"/>
              <a:buNone/>
            </a:pPr>
            <a:r>
              <a:rPr lang="th-TH" altLang="th-TH" dirty="0">
                <a:latin typeface="Angsana New" panose="02020603050405020304" pitchFamily="18" charset="-34"/>
              </a:rPr>
              <a:t>(1) ภาระหน้าที่ของผู้จัดการโครงการ                                                                                                                                                 และทีมงาน</a:t>
            </a:r>
          </a:p>
          <a:p>
            <a:pPr eaLnBrk="1" hangingPunct="1">
              <a:lnSpc>
                <a:spcPct val="90000"/>
              </a:lnSpc>
              <a:buFont typeface="Wingdings" panose="05000000000000000000" pitchFamily="2" charset="2"/>
              <a:buNone/>
            </a:pPr>
            <a:r>
              <a:rPr lang="th-TH" altLang="th-TH" dirty="0">
                <a:latin typeface="Angsana New" panose="02020603050405020304" pitchFamily="18" charset="-34"/>
              </a:rPr>
              <a:t>(2) สรรหา คัดเลือก อบรมบุคลากร</a:t>
            </a:r>
          </a:p>
          <a:p>
            <a:pPr eaLnBrk="1" hangingPunct="1">
              <a:lnSpc>
                <a:spcPct val="90000"/>
              </a:lnSpc>
              <a:buFont typeface="Wingdings" panose="05000000000000000000" pitchFamily="2" charset="2"/>
              <a:buNone/>
            </a:pPr>
            <a:r>
              <a:rPr lang="th-TH" altLang="th-TH" dirty="0">
                <a:latin typeface="Angsana New" panose="02020603050405020304" pitchFamily="18" charset="-34"/>
              </a:rPr>
              <a:t>(3) กำหนดอัตราค่าตอบแทน</a:t>
            </a:r>
          </a:p>
          <a:p>
            <a:pPr eaLnBrk="1" hangingPunct="1">
              <a:lnSpc>
                <a:spcPct val="90000"/>
              </a:lnSpc>
              <a:buFont typeface="Wingdings" panose="05000000000000000000" pitchFamily="2" charset="2"/>
              <a:buNone/>
            </a:pPr>
            <a:r>
              <a:rPr lang="th-TH" altLang="th-TH" dirty="0">
                <a:latin typeface="Angsana New" panose="02020603050405020304" pitchFamily="18" charset="-34"/>
              </a:rPr>
              <a:t>(4) สร้างทีมและแนวทางการทำงานร่วมกัน</a:t>
            </a:r>
          </a:p>
        </p:txBody>
      </p:sp>
      <p:sp>
        <p:nvSpPr>
          <p:cNvPr id="138245" name="Date Placeholder 1">
            <a:extLst>
              <a:ext uri="{FF2B5EF4-FFF2-40B4-BE49-F238E27FC236}">
                <a16:creationId xmlns:a16="http://schemas.microsoft.com/office/drawing/2014/main" xmlns="" id="{60BFC874-33D0-4D15-BE4E-EBE31B68740A}"/>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05E75253-8CF6-4B19-8686-05A30589E7F7}" type="datetime1">
              <a:rPr lang="th-TH" altLang="th-TH" sz="1200" smtClean="0"/>
              <a:t>13/06/61</a:t>
            </a:fld>
            <a:endParaRPr lang="th-TH" altLang="th-TH" sz="1200" dirty="0"/>
          </a:p>
        </p:txBody>
      </p:sp>
      <p:sp>
        <p:nvSpPr>
          <p:cNvPr id="138246" name="Footer Placeholder 2">
            <a:extLst>
              <a:ext uri="{FF2B5EF4-FFF2-40B4-BE49-F238E27FC236}">
                <a16:creationId xmlns:a16="http://schemas.microsoft.com/office/drawing/2014/main" xmlns="" id="{FD6131E4-E2F0-427A-A747-38B651EACD4D}"/>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3B2D64EA-DDD9-4457-A71B-C936977A4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2733" y="1323975"/>
            <a:ext cx="4236450" cy="4115371"/>
          </a:xfrm>
          <a:prstGeom prst="rect">
            <a:avLst/>
          </a:prstGeom>
        </p:spPr>
      </p:pic>
      <p:sp>
        <p:nvSpPr>
          <p:cNvPr id="2" name="Slide Number Placeholder 1">
            <a:extLst>
              <a:ext uri="{FF2B5EF4-FFF2-40B4-BE49-F238E27FC236}">
                <a16:creationId xmlns:a16="http://schemas.microsoft.com/office/drawing/2014/main" xmlns="" id="{0E112771-9199-4888-827A-F9D2393E186A}"/>
              </a:ext>
            </a:extLst>
          </p:cNvPr>
          <p:cNvSpPr>
            <a:spLocks noGrp="1"/>
          </p:cNvSpPr>
          <p:nvPr>
            <p:ph type="sldNum" sz="quarter" idx="12"/>
          </p:nvPr>
        </p:nvSpPr>
        <p:spPr/>
        <p:txBody>
          <a:bodyPr/>
          <a:lstStyle/>
          <a:p>
            <a:fld id="{C282B086-F66A-4C26-BA61-410FF86DE88D}" type="slidenum">
              <a:rPr lang="en-US" smtClean="0"/>
              <a:t>74</a:t>
            </a:fld>
            <a:endParaRPr lang="en-US" dirty="0"/>
          </a:p>
        </p:txBody>
      </p:sp>
    </p:spTree>
    <p:extLst>
      <p:ext uri="{BB962C8B-B14F-4D97-AF65-F5344CB8AC3E}">
        <p14:creationId xmlns:p14="http://schemas.microsoft.com/office/powerpoint/2010/main" val="1308024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23"/>
                                        </p:tgtEl>
                                        <p:attrNameLst>
                                          <p:attrName>style.visibility</p:attrName>
                                        </p:attrNameLst>
                                      </p:cBhvr>
                                      <p:to>
                                        <p:strVal val="visible"/>
                                      </p:to>
                                    </p:set>
                                    <p:animEffect transition="in" filter="blinds(horizontal)">
                                      <p:cBhvr>
                                        <p:cTn id="7" dur="500"/>
                                        <p:tgtEl>
                                          <p:spTgt spid="158723"/>
                                        </p:tgtEl>
                                      </p:cBhvr>
                                    </p:animEffect>
                                  </p:childTnLst>
                                  <p:subTnLst>
                                    <p:audio>
                                      <p:cMediaNode>
                                        <p:cTn display="0" masterRel="sameClick">
                                          <p:stCondLst>
                                            <p:cond evt="begin" delay="0">
                                              <p:tn val="5"/>
                                            </p:cond>
                                          </p:stCondLst>
                                          <p:endCondLst>
                                            <p:cond evt="onStopAudio" delay="0">
                                              <p:tgtEl>
                                                <p:sldTgt/>
                                              </p:tgtEl>
                                            </p:cond>
                                          </p:endCondLst>
                                        </p:cTn>
                                        <p:tgtEl>
                                          <p:sndTgt r:embed="rId3" name="GUNSHO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8724">
                                            <p:txEl>
                                              <p:pRg st="0" end="0"/>
                                            </p:txEl>
                                          </p:spTgt>
                                        </p:tgtEl>
                                        <p:attrNameLst>
                                          <p:attrName>style.visibility</p:attrName>
                                        </p:attrNameLst>
                                      </p:cBhvr>
                                      <p:to>
                                        <p:strVal val="visible"/>
                                      </p:to>
                                    </p:set>
                                    <p:animEffect transition="in" filter="blinds(horizontal)">
                                      <p:cBhvr>
                                        <p:cTn id="12" dur="500"/>
                                        <p:tgtEl>
                                          <p:spTgt spid="15872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8724">
                                            <p:txEl>
                                              <p:pRg st="1" end="1"/>
                                            </p:txEl>
                                          </p:spTgt>
                                        </p:tgtEl>
                                        <p:attrNameLst>
                                          <p:attrName>style.visibility</p:attrName>
                                        </p:attrNameLst>
                                      </p:cBhvr>
                                      <p:to>
                                        <p:strVal val="visible"/>
                                      </p:to>
                                    </p:set>
                                    <p:animEffect transition="in" filter="blinds(horizontal)">
                                      <p:cBhvr>
                                        <p:cTn id="17" dur="500"/>
                                        <p:tgtEl>
                                          <p:spTgt spid="158724">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8724">
                                            <p:txEl>
                                              <p:pRg st="2" end="2"/>
                                            </p:txEl>
                                          </p:spTgt>
                                        </p:tgtEl>
                                        <p:attrNameLst>
                                          <p:attrName>style.visibility</p:attrName>
                                        </p:attrNameLst>
                                      </p:cBhvr>
                                      <p:to>
                                        <p:strVal val="visible"/>
                                      </p:to>
                                    </p:set>
                                    <p:animEffect transition="in" filter="blinds(horizontal)">
                                      <p:cBhvr>
                                        <p:cTn id="22" dur="500"/>
                                        <p:tgtEl>
                                          <p:spTgt spid="158724">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8724">
                                            <p:txEl>
                                              <p:pRg st="3" end="3"/>
                                            </p:txEl>
                                          </p:spTgt>
                                        </p:tgtEl>
                                        <p:attrNameLst>
                                          <p:attrName>style.visibility</p:attrName>
                                        </p:attrNameLst>
                                      </p:cBhvr>
                                      <p:to>
                                        <p:strVal val="visible"/>
                                      </p:to>
                                    </p:set>
                                    <p:animEffect transition="in" filter="blinds(horizontal)">
                                      <p:cBhvr>
                                        <p:cTn id="27" dur="500"/>
                                        <p:tgtEl>
                                          <p:spTgt spid="158724">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LAS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8724">
                                            <p:txEl>
                                              <p:pRg st="4" end="4"/>
                                            </p:txEl>
                                          </p:spTgt>
                                        </p:tgtEl>
                                        <p:attrNameLst>
                                          <p:attrName>style.visibility</p:attrName>
                                        </p:attrNameLst>
                                      </p:cBhvr>
                                      <p:to>
                                        <p:strVal val="visible"/>
                                      </p:to>
                                    </p:set>
                                    <p:animEffect transition="in" filter="blinds(horizontal)">
                                      <p:cBhvr>
                                        <p:cTn id="32" dur="500"/>
                                        <p:tgtEl>
                                          <p:spTgt spid="158724">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p:bldP spid="158724"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xmlns="" id="{FBF1E6C2-7495-4C09-9328-769407239A5E}"/>
              </a:ext>
            </a:extLst>
          </p:cNvPr>
          <p:cNvSpPr>
            <a:spLocks noGrp="1" noRot="1" noChangeArrowheads="1"/>
          </p:cNvSpPr>
          <p:nvPr>
            <p:ph type="title"/>
          </p:nvPr>
        </p:nvSpPr>
        <p:spPr>
          <a:xfrm>
            <a:off x="1306256" y="479874"/>
            <a:ext cx="6096000" cy="685800"/>
          </a:xfrm>
        </p:spPr>
        <p:txBody>
          <a:bodyPr>
            <a:normAutofit fontScale="90000"/>
          </a:bodyPr>
          <a:lstStyle/>
          <a:p>
            <a:pPr eaLnBrk="1" hangingPunct="1"/>
            <a:r>
              <a:rPr lang="th-TH" altLang="th-TH" dirty="0">
                <a:solidFill>
                  <a:srgbClr val="C00000"/>
                </a:solidFill>
                <a:latin typeface="Angsana New" panose="02020603050405020304" pitchFamily="18" charset="-34"/>
              </a:rPr>
              <a:t>ปัจจัยที่มีผลต่อความสำเร็จ</a:t>
            </a:r>
          </a:p>
        </p:txBody>
      </p:sp>
      <p:sp>
        <p:nvSpPr>
          <p:cNvPr id="159748" name="Rectangle 4">
            <a:extLst>
              <a:ext uri="{FF2B5EF4-FFF2-40B4-BE49-F238E27FC236}">
                <a16:creationId xmlns:a16="http://schemas.microsoft.com/office/drawing/2014/main" xmlns="" id="{68C2346D-82BD-44C9-AF87-FD7B625BD2A5}"/>
              </a:ext>
            </a:extLst>
          </p:cNvPr>
          <p:cNvSpPr>
            <a:spLocks noGrp="1" noChangeArrowheads="1"/>
          </p:cNvSpPr>
          <p:nvPr>
            <p:ph type="body" idx="1"/>
          </p:nvPr>
        </p:nvSpPr>
        <p:spPr>
          <a:xfrm>
            <a:off x="1052052" y="1458119"/>
            <a:ext cx="7558548" cy="4602162"/>
          </a:xfrm>
        </p:spPr>
        <p:txBody>
          <a:bodyPr/>
          <a:lstStyle/>
          <a:p>
            <a:pPr eaLnBrk="1" hangingPunct="1">
              <a:buFont typeface="Wingdings" panose="05000000000000000000" pitchFamily="2" charset="2"/>
              <a:buNone/>
              <a:defRPr/>
            </a:pPr>
            <a:r>
              <a:rPr lang="th-TH" i="1" u="sng" dirty="0">
                <a:solidFill>
                  <a:srgbClr val="000099"/>
                </a:solidFill>
                <a:latin typeface="Angsana New" pitchFamily="18" charset="-34"/>
              </a:rPr>
              <a:t>ปัจจัยที่เจ็ด</a:t>
            </a:r>
            <a:r>
              <a:rPr lang="en-US" i="1" u="sng" dirty="0">
                <a:solidFill>
                  <a:srgbClr val="000099"/>
                </a:solidFill>
                <a:latin typeface="Angsana New" pitchFamily="18" charset="-34"/>
              </a:rPr>
              <a:t>:  </a:t>
            </a:r>
            <a:r>
              <a:rPr lang="en-US" dirty="0">
                <a:solidFill>
                  <a:srgbClr val="000099"/>
                </a:solidFill>
                <a:latin typeface="Angsana New" pitchFamily="18" charset="-34"/>
              </a:rPr>
              <a:t>  </a:t>
            </a:r>
            <a:r>
              <a:rPr lang="th-TH" dirty="0">
                <a:solidFill>
                  <a:srgbClr val="000099"/>
                </a:solidFill>
                <a:latin typeface="Angsana New" pitchFamily="18" charset="-34"/>
              </a:rPr>
              <a:t>การจัดการด้านเทคนิค งบประมาณ และการบริหารสัญญา</a:t>
            </a:r>
          </a:p>
          <a:p>
            <a:pPr eaLnBrk="1" hangingPunct="1">
              <a:buFont typeface="Wingdings" panose="05000000000000000000" pitchFamily="2" charset="2"/>
              <a:buNone/>
              <a:defRPr/>
            </a:pPr>
            <a:r>
              <a:rPr lang="th-TH" dirty="0">
                <a:solidFill>
                  <a:srgbClr val="000099"/>
                </a:solidFill>
                <a:latin typeface="Angsana New" pitchFamily="18" charset="-34"/>
              </a:rPr>
              <a:t>(1) รู้สาระสำคัญเชิงเทคนิคโดยละเอียด</a:t>
            </a:r>
          </a:p>
          <a:p>
            <a:pPr eaLnBrk="1" hangingPunct="1">
              <a:buFont typeface="Wingdings" panose="05000000000000000000" pitchFamily="2" charset="2"/>
              <a:buNone/>
              <a:defRPr/>
            </a:pPr>
            <a:r>
              <a:rPr lang="th-TH" dirty="0">
                <a:solidFill>
                  <a:srgbClr val="000099"/>
                </a:solidFill>
                <a:latin typeface="Angsana New" pitchFamily="18" charset="-34"/>
              </a:rPr>
              <a:t>(2) รู้กรอบวงเงินงบประมาณ</a:t>
            </a:r>
          </a:p>
          <a:p>
            <a:pPr eaLnBrk="1" hangingPunct="1">
              <a:buFont typeface="Wingdings" panose="05000000000000000000" pitchFamily="2" charset="2"/>
              <a:buNone/>
              <a:defRPr/>
            </a:pPr>
            <a:r>
              <a:rPr lang="th-TH" dirty="0">
                <a:solidFill>
                  <a:srgbClr val="000099"/>
                </a:solidFill>
                <a:latin typeface="Angsana New" pitchFamily="18" charset="-34"/>
              </a:rPr>
              <a:t>(3) การจัดทำนิติกรรมสัญญา </a:t>
            </a:r>
          </a:p>
          <a:p>
            <a:pPr marL="536575" indent="0">
              <a:buNone/>
              <a:defRPr/>
            </a:pPr>
            <a:r>
              <a:rPr lang="th-TH" dirty="0">
                <a:solidFill>
                  <a:srgbClr val="000099"/>
                </a:solidFill>
                <a:latin typeface="Angsana New" pitchFamily="18" charset="-34"/>
              </a:rPr>
              <a:t>โดยเฉพาะอย่างยิ่ง การประมูล การจัดซื้อ      การจัดจ้าง การเบิกจ่าย</a:t>
            </a:r>
            <a:endParaRPr lang="th-TH" sz="2000" dirty="0">
              <a:solidFill>
                <a:srgbClr val="000099"/>
              </a:solidFill>
              <a:latin typeface="Angsana New" pitchFamily="18" charset="-34"/>
            </a:endParaRPr>
          </a:p>
        </p:txBody>
      </p:sp>
      <p:sp>
        <p:nvSpPr>
          <p:cNvPr id="140293" name="Date Placeholder 1">
            <a:extLst>
              <a:ext uri="{FF2B5EF4-FFF2-40B4-BE49-F238E27FC236}">
                <a16:creationId xmlns:a16="http://schemas.microsoft.com/office/drawing/2014/main" xmlns="" id="{B0EB1D5D-F34B-458B-BCD2-639740BAD37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9F70DD57-8A60-4B7C-B535-ED77B6F5DA95}" type="datetime1">
              <a:rPr lang="th-TH" altLang="th-TH" sz="1200" smtClean="0"/>
              <a:t>13/06/61</a:t>
            </a:fld>
            <a:endParaRPr lang="th-TH" altLang="th-TH" sz="1200" dirty="0"/>
          </a:p>
        </p:txBody>
      </p:sp>
      <p:sp>
        <p:nvSpPr>
          <p:cNvPr id="140294" name="Footer Placeholder 2">
            <a:extLst>
              <a:ext uri="{FF2B5EF4-FFF2-40B4-BE49-F238E27FC236}">
                <a16:creationId xmlns:a16="http://schemas.microsoft.com/office/drawing/2014/main" xmlns="" id="{36C934CD-6FD5-4A3B-9344-5577D6A8527C}"/>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DDF9D589-5B7F-41D9-AD84-CAC662E726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9664" y="2172007"/>
            <a:ext cx="4216502" cy="3752850"/>
          </a:xfrm>
          <a:prstGeom prst="rect">
            <a:avLst/>
          </a:prstGeom>
        </p:spPr>
      </p:pic>
      <p:sp>
        <p:nvSpPr>
          <p:cNvPr id="2" name="Slide Number Placeholder 1">
            <a:extLst>
              <a:ext uri="{FF2B5EF4-FFF2-40B4-BE49-F238E27FC236}">
                <a16:creationId xmlns:a16="http://schemas.microsoft.com/office/drawing/2014/main" xmlns="" id="{A8660AD0-4666-48F9-8B45-756BE1433EA2}"/>
              </a:ext>
            </a:extLst>
          </p:cNvPr>
          <p:cNvSpPr>
            <a:spLocks noGrp="1"/>
          </p:cNvSpPr>
          <p:nvPr>
            <p:ph type="sldNum" sz="quarter" idx="12"/>
          </p:nvPr>
        </p:nvSpPr>
        <p:spPr/>
        <p:txBody>
          <a:bodyPr/>
          <a:lstStyle/>
          <a:p>
            <a:fld id="{C282B086-F66A-4C26-BA61-410FF86DE88D}" type="slidenum">
              <a:rPr lang="en-US" smtClean="0"/>
              <a:t>75</a:t>
            </a:fld>
            <a:endParaRPr lang="en-US" dirty="0"/>
          </a:p>
        </p:txBody>
      </p:sp>
    </p:spTree>
    <p:extLst>
      <p:ext uri="{BB962C8B-B14F-4D97-AF65-F5344CB8AC3E}">
        <p14:creationId xmlns:p14="http://schemas.microsoft.com/office/powerpoint/2010/main" val="1216050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48">
                                            <p:txEl>
                                              <p:pRg st="0" end="0"/>
                                            </p:txEl>
                                          </p:spTgt>
                                        </p:tgtEl>
                                        <p:attrNameLst>
                                          <p:attrName>style.visibility</p:attrName>
                                        </p:attrNameLst>
                                      </p:cBhvr>
                                      <p:to>
                                        <p:strVal val="visible"/>
                                      </p:to>
                                    </p:set>
                                    <p:animEffect transition="in" filter="blinds(horizontal)">
                                      <p:cBhvr>
                                        <p:cTn id="7" dur="500"/>
                                        <p:tgtEl>
                                          <p:spTgt spid="15974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9748">
                                            <p:txEl>
                                              <p:pRg st="1" end="1"/>
                                            </p:txEl>
                                          </p:spTgt>
                                        </p:tgtEl>
                                        <p:attrNameLst>
                                          <p:attrName>style.visibility</p:attrName>
                                        </p:attrNameLst>
                                      </p:cBhvr>
                                      <p:to>
                                        <p:strVal val="visible"/>
                                      </p:to>
                                    </p:set>
                                    <p:animEffect transition="in" filter="blinds(horizontal)">
                                      <p:cBhvr>
                                        <p:cTn id="12" dur="500"/>
                                        <p:tgtEl>
                                          <p:spTgt spid="159748">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9748">
                                            <p:txEl>
                                              <p:pRg st="2" end="2"/>
                                            </p:txEl>
                                          </p:spTgt>
                                        </p:tgtEl>
                                        <p:attrNameLst>
                                          <p:attrName>style.visibility</p:attrName>
                                        </p:attrNameLst>
                                      </p:cBhvr>
                                      <p:to>
                                        <p:strVal val="visible"/>
                                      </p:to>
                                    </p:set>
                                    <p:animEffect transition="in" filter="blinds(horizontal)">
                                      <p:cBhvr>
                                        <p:cTn id="17" dur="500"/>
                                        <p:tgtEl>
                                          <p:spTgt spid="159748">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9748">
                                            <p:txEl>
                                              <p:pRg st="3" end="3"/>
                                            </p:txEl>
                                          </p:spTgt>
                                        </p:tgtEl>
                                        <p:attrNameLst>
                                          <p:attrName>style.visibility</p:attrName>
                                        </p:attrNameLst>
                                      </p:cBhvr>
                                      <p:to>
                                        <p:strVal val="visible"/>
                                      </p:to>
                                    </p:set>
                                    <p:animEffect transition="in" filter="blinds(horizontal)">
                                      <p:cBhvr>
                                        <p:cTn id="22" dur="500"/>
                                        <p:tgtEl>
                                          <p:spTgt spid="159748">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9748">
                                            <p:txEl>
                                              <p:pRg st="4" end="4"/>
                                            </p:txEl>
                                          </p:spTgt>
                                        </p:tgtEl>
                                        <p:attrNameLst>
                                          <p:attrName>style.visibility</p:attrName>
                                        </p:attrNameLst>
                                      </p:cBhvr>
                                      <p:to>
                                        <p:strVal val="visible"/>
                                      </p:to>
                                    </p:set>
                                    <p:animEffect transition="in" filter="blinds(horizontal)">
                                      <p:cBhvr>
                                        <p:cTn id="27" dur="500"/>
                                        <p:tgtEl>
                                          <p:spTgt spid="159748">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2" name="Rectangle 4">
            <a:extLst>
              <a:ext uri="{FF2B5EF4-FFF2-40B4-BE49-F238E27FC236}">
                <a16:creationId xmlns:a16="http://schemas.microsoft.com/office/drawing/2014/main" xmlns="" id="{39C00475-9891-4767-9684-B86F0D1F6D33}"/>
              </a:ext>
            </a:extLst>
          </p:cNvPr>
          <p:cNvSpPr>
            <a:spLocks noGrp="1" noChangeArrowheads="1"/>
          </p:cNvSpPr>
          <p:nvPr>
            <p:ph type="body" idx="1"/>
          </p:nvPr>
        </p:nvSpPr>
        <p:spPr>
          <a:xfrm>
            <a:off x="838201" y="1700214"/>
            <a:ext cx="7705726" cy="4321175"/>
          </a:xfrm>
        </p:spPr>
        <p:txBody>
          <a:bodyPr/>
          <a:lstStyle/>
          <a:p>
            <a:pPr eaLnBrk="1" hangingPunct="1">
              <a:lnSpc>
                <a:spcPct val="90000"/>
              </a:lnSpc>
              <a:buFont typeface="Wingdings" panose="05000000000000000000" pitchFamily="2" charset="2"/>
              <a:buNone/>
            </a:pPr>
            <a:r>
              <a:rPr lang="th-TH" altLang="th-TH" i="1" u="sng" dirty="0">
                <a:solidFill>
                  <a:srgbClr val="000099"/>
                </a:solidFill>
                <a:latin typeface="Angsana New" panose="02020603050405020304" pitchFamily="18" charset="-34"/>
              </a:rPr>
              <a:t>ปัจจัยที่แปด</a:t>
            </a:r>
            <a:r>
              <a:rPr lang="en-US" altLang="th-TH" i="1" u="sng" dirty="0">
                <a:solidFill>
                  <a:srgbClr val="000099"/>
                </a:solidFill>
                <a:latin typeface="Angsana New" panose="02020603050405020304" pitchFamily="18" charset="-34"/>
              </a:rPr>
              <a:t>:  </a:t>
            </a:r>
            <a:r>
              <a:rPr lang="th-TH" altLang="th-TH" dirty="0">
                <a:solidFill>
                  <a:srgbClr val="000099"/>
                </a:solidFill>
                <a:latin typeface="Angsana New" panose="02020603050405020304" pitchFamily="18" charset="-34"/>
              </a:rPr>
              <a:t>การจัดวางระบบการควบคุม</a:t>
            </a:r>
          </a:p>
          <a:p>
            <a:pPr eaLnBrk="1" hangingPunct="1">
              <a:lnSpc>
                <a:spcPct val="90000"/>
              </a:lnSpc>
              <a:buFont typeface="Wingdings" panose="05000000000000000000" pitchFamily="2" charset="2"/>
              <a:buNone/>
            </a:pPr>
            <a:r>
              <a:rPr lang="th-TH" altLang="th-TH" dirty="0">
                <a:solidFill>
                  <a:srgbClr val="000099"/>
                </a:solidFill>
                <a:latin typeface="Angsana New" panose="02020603050405020304" pitchFamily="18" charset="-34"/>
              </a:rPr>
              <a:t>(1) กำหนดมาตรฐาน</a:t>
            </a:r>
          </a:p>
          <a:p>
            <a:pPr eaLnBrk="1" hangingPunct="1">
              <a:lnSpc>
                <a:spcPct val="90000"/>
              </a:lnSpc>
              <a:buFont typeface="Wingdings" panose="05000000000000000000" pitchFamily="2" charset="2"/>
              <a:buNone/>
            </a:pPr>
            <a:r>
              <a:rPr lang="th-TH" altLang="th-TH" dirty="0">
                <a:solidFill>
                  <a:srgbClr val="000099"/>
                </a:solidFill>
                <a:latin typeface="Angsana New" panose="02020603050405020304" pitchFamily="18" charset="-34"/>
              </a:rPr>
              <a:t>(2) กำหนดกระบวนการของงาน</a:t>
            </a:r>
          </a:p>
          <a:p>
            <a:pPr eaLnBrk="1" hangingPunct="1">
              <a:lnSpc>
                <a:spcPct val="90000"/>
              </a:lnSpc>
              <a:buFont typeface="Wingdings" panose="05000000000000000000" pitchFamily="2" charset="2"/>
              <a:buNone/>
            </a:pPr>
            <a:r>
              <a:rPr lang="th-TH" altLang="th-TH" dirty="0">
                <a:solidFill>
                  <a:srgbClr val="000099"/>
                </a:solidFill>
                <a:latin typeface="Angsana New" panose="02020603050405020304" pitchFamily="18" charset="-34"/>
              </a:rPr>
              <a:t>(3) กำหนดเกณฑ์การวัดและวิธีการวัดผลงาน</a:t>
            </a:r>
          </a:p>
          <a:p>
            <a:pPr eaLnBrk="1" hangingPunct="1">
              <a:lnSpc>
                <a:spcPct val="90000"/>
              </a:lnSpc>
              <a:buFont typeface="Wingdings" panose="05000000000000000000" pitchFamily="2" charset="2"/>
              <a:buNone/>
            </a:pPr>
            <a:r>
              <a:rPr lang="th-TH" altLang="th-TH" dirty="0">
                <a:solidFill>
                  <a:srgbClr val="000099"/>
                </a:solidFill>
                <a:latin typeface="Angsana New" panose="02020603050405020304" pitchFamily="18" charset="-34"/>
              </a:rPr>
              <a:t>(4) กำหนดอำนาจหน้าที่ในการปรับปรุงแก้ไข</a:t>
            </a:r>
            <a:endParaRPr lang="th-TH" altLang="th-TH" sz="2000" dirty="0">
              <a:solidFill>
                <a:srgbClr val="000099"/>
              </a:solidFill>
              <a:latin typeface="Angsana New" panose="02020603050405020304" pitchFamily="18" charset="-34"/>
            </a:endParaRPr>
          </a:p>
        </p:txBody>
      </p:sp>
      <p:sp>
        <p:nvSpPr>
          <p:cNvPr id="142340" name="Rectangle 7">
            <a:extLst>
              <a:ext uri="{FF2B5EF4-FFF2-40B4-BE49-F238E27FC236}">
                <a16:creationId xmlns:a16="http://schemas.microsoft.com/office/drawing/2014/main" xmlns="" id="{1916A343-AD3D-41BB-9748-1F30EEC84122}"/>
              </a:ext>
            </a:extLst>
          </p:cNvPr>
          <p:cNvSpPr>
            <a:spLocks noGrp="1" noRot="1" noChangeArrowheads="1"/>
          </p:cNvSpPr>
          <p:nvPr>
            <p:ph type="title"/>
          </p:nvPr>
        </p:nvSpPr>
        <p:spPr>
          <a:xfrm>
            <a:off x="926230" y="504034"/>
            <a:ext cx="6096000" cy="685800"/>
          </a:xfrm>
        </p:spPr>
        <p:txBody>
          <a:bodyPr>
            <a:normAutofit fontScale="90000"/>
          </a:bodyPr>
          <a:lstStyle/>
          <a:p>
            <a:pPr eaLnBrk="1" hangingPunct="1"/>
            <a:r>
              <a:rPr lang="th-TH" altLang="th-TH" dirty="0"/>
              <a:t>ปัจจัยที่มีผลต่อความสำเร็จ</a:t>
            </a:r>
          </a:p>
        </p:txBody>
      </p:sp>
      <p:sp>
        <p:nvSpPr>
          <p:cNvPr id="142341" name="Date Placeholder 1">
            <a:extLst>
              <a:ext uri="{FF2B5EF4-FFF2-40B4-BE49-F238E27FC236}">
                <a16:creationId xmlns:a16="http://schemas.microsoft.com/office/drawing/2014/main" xmlns="" id="{7404594D-D2DF-4C6F-961A-9F6B9B8D6BCF}"/>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E0C36B46-5DDD-446E-91FC-BD3AD34007EE}" type="datetime1">
              <a:rPr lang="th-TH" altLang="th-TH" sz="1200" smtClean="0"/>
              <a:t>13/06/61</a:t>
            </a:fld>
            <a:endParaRPr lang="th-TH" altLang="th-TH" sz="1200" dirty="0"/>
          </a:p>
        </p:txBody>
      </p:sp>
      <p:sp>
        <p:nvSpPr>
          <p:cNvPr id="142342" name="Footer Placeholder 2">
            <a:extLst>
              <a:ext uri="{FF2B5EF4-FFF2-40B4-BE49-F238E27FC236}">
                <a16:creationId xmlns:a16="http://schemas.microsoft.com/office/drawing/2014/main" xmlns="" id="{6F8BF104-F219-4CA4-9423-CEFADFE0652B}"/>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122EA967-B85D-4DFB-9EFF-4982F1F27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1174" y="1189834"/>
            <a:ext cx="3705734" cy="3705734"/>
          </a:xfrm>
          <a:prstGeom prst="rect">
            <a:avLst/>
          </a:prstGeom>
        </p:spPr>
      </p:pic>
      <p:sp>
        <p:nvSpPr>
          <p:cNvPr id="2" name="Slide Number Placeholder 1">
            <a:extLst>
              <a:ext uri="{FF2B5EF4-FFF2-40B4-BE49-F238E27FC236}">
                <a16:creationId xmlns:a16="http://schemas.microsoft.com/office/drawing/2014/main" xmlns="" id="{C6965A7C-2ACF-4F52-A96F-7AED98F58CE6}"/>
              </a:ext>
            </a:extLst>
          </p:cNvPr>
          <p:cNvSpPr>
            <a:spLocks noGrp="1"/>
          </p:cNvSpPr>
          <p:nvPr>
            <p:ph type="sldNum" sz="quarter" idx="12"/>
          </p:nvPr>
        </p:nvSpPr>
        <p:spPr/>
        <p:txBody>
          <a:bodyPr/>
          <a:lstStyle/>
          <a:p>
            <a:fld id="{C282B086-F66A-4C26-BA61-410FF86DE88D}" type="slidenum">
              <a:rPr lang="en-US" smtClean="0"/>
              <a:t>76</a:t>
            </a:fld>
            <a:endParaRPr lang="en-US" dirty="0"/>
          </a:p>
        </p:txBody>
      </p:sp>
    </p:spTree>
    <p:extLst>
      <p:ext uri="{BB962C8B-B14F-4D97-AF65-F5344CB8AC3E}">
        <p14:creationId xmlns:p14="http://schemas.microsoft.com/office/powerpoint/2010/main" val="127619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0772">
                                            <p:txEl>
                                              <p:pRg st="0" end="0"/>
                                            </p:txEl>
                                          </p:spTgt>
                                        </p:tgtEl>
                                        <p:attrNameLst>
                                          <p:attrName>style.visibility</p:attrName>
                                        </p:attrNameLst>
                                      </p:cBhvr>
                                      <p:to>
                                        <p:strVal val="visible"/>
                                      </p:to>
                                    </p:set>
                                    <p:animEffect transition="in" filter="blinds(horizontal)">
                                      <p:cBhvr>
                                        <p:cTn id="7" dur="500"/>
                                        <p:tgtEl>
                                          <p:spTgt spid="16077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0772">
                                            <p:txEl>
                                              <p:pRg st="1" end="1"/>
                                            </p:txEl>
                                          </p:spTgt>
                                        </p:tgtEl>
                                        <p:attrNameLst>
                                          <p:attrName>style.visibility</p:attrName>
                                        </p:attrNameLst>
                                      </p:cBhvr>
                                      <p:to>
                                        <p:strVal val="visible"/>
                                      </p:to>
                                    </p:set>
                                    <p:animEffect transition="in" filter="blinds(horizontal)">
                                      <p:cBhvr>
                                        <p:cTn id="12" dur="500"/>
                                        <p:tgtEl>
                                          <p:spTgt spid="16077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0772">
                                            <p:txEl>
                                              <p:pRg st="2" end="2"/>
                                            </p:txEl>
                                          </p:spTgt>
                                        </p:tgtEl>
                                        <p:attrNameLst>
                                          <p:attrName>style.visibility</p:attrName>
                                        </p:attrNameLst>
                                      </p:cBhvr>
                                      <p:to>
                                        <p:strVal val="visible"/>
                                      </p:to>
                                    </p:set>
                                    <p:animEffect transition="in" filter="blinds(horizontal)">
                                      <p:cBhvr>
                                        <p:cTn id="17" dur="500"/>
                                        <p:tgtEl>
                                          <p:spTgt spid="160772">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0772">
                                            <p:txEl>
                                              <p:pRg st="3" end="3"/>
                                            </p:txEl>
                                          </p:spTgt>
                                        </p:tgtEl>
                                        <p:attrNameLst>
                                          <p:attrName>style.visibility</p:attrName>
                                        </p:attrNameLst>
                                      </p:cBhvr>
                                      <p:to>
                                        <p:strVal val="visible"/>
                                      </p:to>
                                    </p:set>
                                    <p:animEffect transition="in" filter="blinds(horizontal)">
                                      <p:cBhvr>
                                        <p:cTn id="22" dur="500"/>
                                        <p:tgtEl>
                                          <p:spTgt spid="160772">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0772">
                                            <p:txEl>
                                              <p:pRg st="4" end="4"/>
                                            </p:txEl>
                                          </p:spTgt>
                                        </p:tgtEl>
                                        <p:attrNameLst>
                                          <p:attrName>style.visibility</p:attrName>
                                        </p:attrNameLst>
                                      </p:cBhvr>
                                      <p:to>
                                        <p:strVal val="visible"/>
                                      </p:to>
                                    </p:set>
                                    <p:animEffect transition="in" filter="blinds(horizontal)">
                                      <p:cBhvr>
                                        <p:cTn id="27" dur="500"/>
                                        <p:tgtEl>
                                          <p:spTgt spid="160772">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xmlns="" id="{54FE9612-E8EF-4873-96CD-4377DCD1F43C}"/>
              </a:ext>
            </a:extLst>
          </p:cNvPr>
          <p:cNvSpPr>
            <a:spLocks noGrp="1" noRot="1" noChangeArrowheads="1"/>
          </p:cNvSpPr>
          <p:nvPr>
            <p:ph type="title"/>
          </p:nvPr>
        </p:nvSpPr>
        <p:spPr>
          <a:xfrm>
            <a:off x="838200" y="263527"/>
            <a:ext cx="7772400" cy="914400"/>
          </a:xfrm>
        </p:spPr>
        <p:txBody>
          <a:bodyPr/>
          <a:lstStyle/>
          <a:p>
            <a:pPr eaLnBrk="1" hangingPunct="1"/>
            <a:r>
              <a:rPr lang="th-TH" altLang="th-TH" dirty="0">
                <a:solidFill>
                  <a:srgbClr val="C00000"/>
                </a:solidFill>
                <a:latin typeface="Times New Roman" panose="02020603050405020304" pitchFamily="18" charset="0"/>
              </a:rPr>
              <a:t>ปัจจัยที่มีผลต่อความสำเร็จ</a:t>
            </a:r>
          </a:p>
        </p:txBody>
      </p:sp>
      <p:sp>
        <p:nvSpPr>
          <p:cNvPr id="161795" name="Rectangle 3">
            <a:extLst>
              <a:ext uri="{FF2B5EF4-FFF2-40B4-BE49-F238E27FC236}">
                <a16:creationId xmlns:a16="http://schemas.microsoft.com/office/drawing/2014/main" xmlns="" id="{E675A4B3-309B-4719-AA53-CA1B221CAFEE}"/>
              </a:ext>
            </a:extLst>
          </p:cNvPr>
          <p:cNvSpPr>
            <a:spLocks noGrp="1" noChangeArrowheads="1"/>
          </p:cNvSpPr>
          <p:nvPr>
            <p:ph type="body" idx="1"/>
          </p:nvPr>
        </p:nvSpPr>
        <p:spPr>
          <a:xfrm>
            <a:off x="838200" y="1628775"/>
            <a:ext cx="7676535" cy="4114800"/>
          </a:xfrm>
          <a:ln w="28575">
            <a:noFill/>
            <a:miter lim="800000"/>
            <a:headEnd/>
            <a:tailEnd/>
          </a:ln>
        </p:spPr>
        <p:txBody>
          <a:bodyPr/>
          <a:lstStyle/>
          <a:p>
            <a:pPr eaLnBrk="1" hangingPunct="1">
              <a:buFont typeface="Wingdings" panose="05000000000000000000" pitchFamily="2" charset="2"/>
              <a:buNone/>
            </a:pPr>
            <a:r>
              <a:rPr lang="th-TH" altLang="th-TH" i="1" u="sng" dirty="0"/>
              <a:t>ปัจจัยที่เก้า </a:t>
            </a:r>
            <a:r>
              <a:rPr lang="en-US" altLang="th-TH" i="1" u="sng" dirty="0"/>
              <a:t>:  </a:t>
            </a:r>
            <a:r>
              <a:rPr lang="th-TH" altLang="th-TH" dirty="0"/>
              <a:t>กำหนดระบบการ  สื่อสาร และรายงาน</a:t>
            </a:r>
          </a:p>
          <a:p>
            <a:pPr eaLnBrk="1" hangingPunct="1">
              <a:buFont typeface="Wingdings" panose="05000000000000000000" pitchFamily="2" charset="2"/>
              <a:buNone/>
            </a:pPr>
            <a:r>
              <a:rPr lang="th-TH" altLang="th-TH" dirty="0"/>
              <a:t>(</a:t>
            </a:r>
            <a:r>
              <a:rPr lang="en-US" altLang="th-TH" dirty="0"/>
              <a:t>1</a:t>
            </a:r>
            <a:r>
              <a:rPr lang="th-TH" altLang="th-TH" dirty="0"/>
              <a:t>) กำหนดรูปแบบของการรายงาน</a:t>
            </a:r>
          </a:p>
          <a:p>
            <a:pPr eaLnBrk="1" hangingPunct="1">
              <a:buFont typeface="Wingdings" panose="05000000000000000000" pitchFamily="2" charset="2"/>
              <a:buNone/>
            </a:pPr>
            <a:r>
              <a:rPr lang="th-TH" altLang="th-TH" dirty="0"/>
              <a:t>(2) กำหนดช่องทาง เวลา และวิธีการสื่อสาร</a:t>
            </a:r>
          </a:p>
          <a:p>
            <a:pPr eaLnBrk="1" hangingPunct="1">
              <a:buFont typeface="Wingdings" panose="05000000000000000000" pitchFamily="2" charset="2"/>
              <a:buNone/>
            </a:pPr>
            <a:endParaRPr lang="th-TH" altLang="th-TH" i="1" u="sng" dirty="0"/>
          </a:p>
        </p:txBody>
      </p:sp>
      <p:sp>
        <p:nvSpPr>
          <p:cNvPr id="144389" name="Date Placeholder 1">
            <a:extLst>
              <a:ext uri="{FF2B5EF4-FFF2-40B4-BE49-F238E27FC236}">
                <a16:creationId xmlns:a16="http://schemas.microsoft.com/office/drawing/2014/main" xmlns="" id="{BAB5F9FA-0442-4CF8-8267-13B4A03D6207}"/>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2B172278-DA41-4198-838E-70EFA451C984}" type="datetime1">
              <a:rPr lang="th-TH" altLang="th-TH" sz="1200" smtClean="0"/>
              <a:t>13/06/61</a:t>
            </a:fld>
            <a:endParaRPr lang="th-TH" altLang="th-TH" sz="1200" dirty="0"/>
          </a:p>
        </p:txBody>
      </p:sp>
      <p:sp>
        <p:nvSpPr>
          <p:cNvPr id="144390" name="Footer Placeholder 2">
            <a:extLst>
              <a:ext uri="{FF2B5EF4-FFF2-40B4-BE49-F238E27FC236}">
                <a16:creationId xmlns:a16="http://schemas.microsoft.com/office/drawing/2014/main" xmlns="" id="{065FB8B4-A6D5-48EB-8CBF-A0707C212D67}"/>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B957332D-F6A9-4053-BD43-DA6AA6E3DA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891" y="2041730"/>
            <a:ext cx="6515868" cy="3790950"/>
          </a:xfrm>
          <a:prstGeom prst="rect">
            <a:avLst/>
          </a:prstGeom>
        </p:spPr>
      </p:pic>
      <p:sp>
        <p:nvSpPr>
          <p:cNvPr id="2" name="Slide Number Placeholder 1">
            <a:extLst>
              <a:ext uri="{FF2B5EF4-FFF2-40B4-BE49-F238E27FC236}">
                <a16:creationId xmlns:a16="http://schemas.microsoft.com/office/drawing/2014/main" xmlns="" id="{58C74CD6-A365-49DC-8D18-B72E746C92BA}"/>
              </a:ext>
            </a:extLst>
          </p:cNvPr>
          <p:cNvSpPr>
            <a:spLocks noGrp="1"/>
          </p:cNvSpPr>
          <p:nvPr>
            <p:ph type="sldNum" sz="quarter" idx="12"/>
          </p:nvPr>
        </p:nvSpPr>
        <p:spPr/>
        <p:txBody>
          <a:bodyPr/>
          <a:lstStyle/>
          <a:p>
            <a:fld id="{C282B086-F66A-4C26-BA61-410FF86DE88D}" type="slidenum">
              <a:rPr lang="en-US" smtClean="0"/>
              <a:t>77</a:t>
            </a:fld>
            <a:endParaRPr lang="en-US" dirty="0"/>
          </a:p>
        </p:txBody>
      </p:sp>
    </p:spTree>
    <p:extLst>
      <p:ext uri="{BB962C8B-B14F-4D97-AF65-F5344CB8AC3E}">
        <p14:creationId xmlns:p14="http://schemas.microsoft.com/office/powerpoint/2010/main" val="167696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795">
                                            <p:bg/>
                                          </p:spTgt>
                                        </p:tgtEl>
                                        <p:attrNameLst>
                                          <p:attrName>style.visibility</p:attrName>
                                        </p:attrNameLst>
                                      </p:cBhvr>
                                      <p:to>
                                        <p:strVal val="visible"/>
                                      </p:to>
                                    </p:set>
                                    <p:animEffect transition="in" filter="blinds(horizontal)">
                                      <p:cBhvr>
                                        <p:cTn id="7" dur="500"/>
                                        <p:tgtEl>
                                          <p:spTgt spid="161795">
                                            <p:bg/>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1795">
                                            <p:txEl>
                                              <p:pRg st="0" end="0"/>
                                            </p:txEl>
                                          </p:spTgt>
                                        </p:tgtEl>
                                        <p:attrNameLst>
                                          <p:attrName>style.visibility</p:attrName>
                                        </p:attrNameLst>
                                      </p:cBhvr>
                                      <p:to>
                                        <p:strVal val="visible"/>
                                      </p:to>
                                    </p:set>
                                    <p:animEffect transition="in" filter="blinds(horizontal)">
                                      <p:cBhvr>
                                        <p:cTn id="12" dur="500"/>
                                        <p:tgtEl>
                                          <p:spTgt spid="16179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1795">
                                            <p:txEl>
                                              <p:pRg st="1" end="1"/>
                                            </p:txEl>
                                          </p:spTgt>
                                        </p:tgtEl>
                                        <p:attrNameLst>
                                          <p:attrName>style.visibility</p:attrName>
                                        </p:attrNameLst>
                                      </p:cBhvr>
                                      <p:to>
                                        <p:strVal val="visible"/>
                                      </p:to>
                                    </p:set>
                                    <p:animEffect transition="in" filter="blinds(horizontal)">
                                      <p:cBhvr>
                                        <p:cTn id="17" dur="500"/>
                                        <p:tgtEl>
                                          <p:spTgt spid="16179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PROJCTO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1795">
                                            <p:txEl>
                                              <p:pRg st="2" end="2"/>
                                            </p:txEl>
                                          </p:spTgt>
                                        </p:tgtEl>
                                        <p:attrNameLst>
                                          <p:attrName>style.visibility</p:attrName>
                                        </p:attrNameLst>
                                      </p:cBhvr>
                                      <p:to>
                                        <p:strVal val="visible"/>
                                      </p:to>
                                    </p:set>
                                    <p:animEffect transition="in" filter="blinds(horizontal)">
                                      <p:cBhvr>
                                        <p:cTn id="22" dur="500"/>
                                        <p:tgtEl>
                                          <p:spTgt spid="16179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Text Box 4">
            <a:extLst>
              <a:ext uri="{FF2B5EF4-FFF2-40B4-BE49-F238E27FC236}">
                <a16:creationId xmlns:a16="http://schemas.microsoft.com/office/drawing/2014/main" xmlns="" id="{A607DC18-DBC2-4EBC-ABFE-771EEE670037}"/>
              </a:ext>
            </a:extLst>
          </p:cNvPr>
          <p:cNvSpPr txBox="1">
            <a:spLocks noChangeArrowheads="1"/>
          </p:cNvSpPr>
          <p:nvPr/>
        </p:nvSpPr>
        <p:spPr bwMode="auto">
          <a:xfrm>
            <a:off x="6172200" y="1066801"/>
            <a:ext cx="3352800" cy="4619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รายงานความก้าวหน้า</a:t>
            </a:r>
          </a:p>
        </p:txBody>
      </p:sp>
      <p:sp>
        <p:nvSpPr>
          <p:cNvPr id="174085" name="Text Box 5">
            <a:extLst>
              <a:ext uri="{FF2B5EF4-FFF2-40B4-BE49-F238E27FC236}">
                <a16:creationId xmlns:a16="http://schemas.microsoft.com/office/drawing/2014/main" xmlns="" id="{B8ACFAE0-C261-4838-B900-32C29A841706}"/>
              </a:ext>
            </a:extLst>
          </p:cNvPr>
          <p:cNvSpPr txBox="1">
            <a:spLocks noChangeArrowheads="1"/>
          </p:cNvSpPr>
          <p:nvPr/>
        </p:nvSpPr>
        <p:spPr bwMode="auto">
          <a:xfrm>
            <a:off x="4419600" y="1066801"/>
            <a:ext cx="1447800" cy="461963"/>
          </a:xfrm>
          <a:prstGeom prst="rect">
            <a:avLst/>
          </a:prstGeom>
          <a:solidFill>
            <a:schemeClr val="tx1"/>
          </a:solidFill>
          <a:ln w="9525">
            <a:noFill/>
            <a:miter lim="800000"/>
            <a:headEnd/>
            <a:tailEnd/>
          </a:ln>
          <a:effectLst/>
        </p:spPr>
        <p:txBody>
          <a:bodyPr>
            <a:spAutoFit/>
          </a:bodyPr>
          <a:lstStyle/>
          <a:p>
            <a:pPr algn="ctr">
              <a:spcBef>
                <a:spcPct val="50000"/>
              </a:spcBef>
              <a:defRPr/>
            </a:pPr>
            <a:r>
              <a:rPr lang="th-TH" sz="2400" dirty="0">
                <a:solidFill>
                  <a:schemeClr val="bg1"/>
                </a:solidFill>
                <a:effectLst>
                  <a:outerShdw blurRad="38100" dist="38100" dir="2700000" algn="tl">
                    <a:srgbClr val="C0C0C0"/>
                  </a:outerShdw>
                </a:effectLst>
                <a:latin typeface="Tahoma" pitchFamily="34" charset="0"/>
                <a:ea typeface="Tahoma" pitchFamily="34" charset="0"/>
                <a:cs typeface="Tahoma" pitchFamily="34" charset="0"/>
              </a:rPr>
              <a:t>นโยบาย</a:t>
            </a:r>
          </a:p>
        </p:txBody>
      </p:sp>
      <p:sp>
        <p:nvSpPr>
          <p:cNvPr id="174086" name="Text Box 6">
            <a:extLst>
              <a:ext uri="{FF2B5EF4-FFF2-40B4-BE49-F238E27FC236}">
                <a16:creationId xmlns:a16="http://schemas.microsoft.com/office/drawing/2014/main" xmlns="" id="{ACE7C81F-3B48-46A0-ADC2-1B75EFC8701B}"/>
              </a:ext>
            </a:extLst>
          </p:cNvPr>
          <p:cNvSpPr txBox="1">
            <a:spLocks noChangeArrowheads="1"/>
          </p:cNvSpPr>
          <p:nvPr/>
        </p:nvSpPr>
        <p:spPr bwMode="auto">
          <a:xfrm>
            <a:off x="4572000" y="4572001"/>
            <a:ext cx="1371600" cy="4619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รายงาน</a:t>
            </a:r>
          </a:p>
        </p:txBody>
      </p:sp>
      <p:sp>
        <p:nvSpPr>
          <p:cNvPr id="174087" name="Text Box 7">
            <a:extLst>
              <a:ext uri="{FF2B5EF4-FFF2-40B4-BE49-F238E27FC236}">
                <a16:creationId xmlns:a16="http://schemas.microsoft.com/office/drawing/2014/main" xmlns="" id="{9639C088-1D4E-4561-9E6C-F45EA4AEB9F6}"/>
              </a:ext>
            </a:extLst>
          </p:cNvPr>
          <p:cNvSpPr txBox="1">
            <a:spLocks noChangeArrowheads="1"/>
          </p:cNvSpPr>
          <p:nvPr/>
        </p:nvSpPr>
        <p:spPr bwMode="auto">
          <a:xfrm>
            <a:off x="6096000" y="4572001"/>
            <a:ext cx="167640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แนวปฏิบัติ</a:t>
            </a:r>
          </a:p>
        </p:txBody>
      </p:sp>
      <p:sp>
        <p:nvSpPr>
          <p:cNvPr id="174088" name="Text Box 8">
            <a:extLst>
              <a:ext uri="{FF2B5EF4-FFF2-40B4-BE49-F238E27FC236}">
                <a16:creationId xmlns:a16="http://schemas.microsoft.com/office/drawing/2014/main" xmlns="" id="{CFD8CAB4-3A7E-46A4-90FC-4170CCE28777}"/>
              </a:ext>
            </a:extLst>
          </p:cNvPr>
          <p:cNvSpPr txBox="1">
            <a:spLocks noChangeArrowheads="1"/>
          </p:cNvSpPr>
          <p:nvPr/>
        </p:nvSpPr>
        <p:spPr bwMode="auto">
          <a:xfrm>
            <a:off x="7010400" y="3429001"/>
            <a:ext cx="3276600" cy="4619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รายงานความก้าวหน้า</a:t>
            </a:r>
          </a:p>
        </p:txBody>
      </p:sp>
      <p:sp>
        <p:nvSpPr>
          <p:cNvPr id="174089" name="Oval 9">
            <a:extLst>
              <a:ext uri="{FF2B5EF4-FFF2-40B4-BE49-F238E27FC236}">
                <a16:creationId xmlns:a16="http://schemas.microsoft.com/office/drawing/2014/main" xmlns="" id="{FFC45821-211F-4101-9AC9-22765B46A69F}"/>
              </a:ext>
            </a:extLst>
          </p:cNvPr>
          <p:cNvSpPr>
            <a:spLocks noChangeArrowheads="1"/>
          </p:cNvSpPr>
          <p:nvPr/>
        </p:nvSpPr>
        <p:spPr bwMode="auto">
          <a:xfrm>
            <a:off x="4953000" y="2209800"/>
            <a:ext cx="2057400" cy="1981200"/>
          </a:xfrm>
          <a:prstGeom prst="ellipse">
            <a:avLst/>
          </a:prstGeom>
          <a:solidFill>
            <a:srgbClr val="CC3300"/>
          </a:solidFill>
          <a:ln w="38100">
            <a:solidFill>
              <a:schemeClr val="hlink"/>
            </a:solidFill>
            <a:round/>
            <a:headEnd/>
            <a:tailEnd/>
          </a:ln>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0"/>
              </a:spcBef>
              <a:buClrTx/>
              <a:buFontTx/>
              <a:buNone/>
            </a:pPr>
            <a:endParaRPr lang="en-US" altLang="th-TH" sz="2400" dirty="0">
              <a:solidFill>
                <a:schemeClr val="bg1"/>
              </a:solidFill>
            </a:endParaRPr>
          </a:p>
        </p:txBody>
      </p:sp>
      <p:sp>
        <p:nvSpPr>
          <p:cNvPr id="174090" name="Text Box 10">
            <a:extLst>
              <a:ext uri="{FF2B5EF4-FFF2-40B4-BE49-F238E27FC236}">
                <a16:creationId xmlns:a16="http://schemas.microsoft.com/office/drawing/2014/main" xmlns="" id="{00BA209C-077A-44BD-A437-6EE9D9A4454A}"/>
              </a:ext>
            </a:extLst>
          </p:cNvPr>
          <p:cNvSpPr txBox="1">
            <a:spLocks noChangeArrowheads="1"/>
          </p:cNvSpPr>
          <p:nvPr/>
        </p:nvSpPr>
        <p:spPr bwMode="auto">
          <a:xfrm>
            <a:off x="5029200" y="2667001"/>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ผู้จัดการโครงการ</a:t>
            </a:r>
          </a:p>
        </p:txBody>
      </p:sp>
      <p:sp>
        <p:nvSpPr>
          <p:cNvPr id="174091" name="Text Box 11">
            <a:extLst>
              <a:ext uri="{FF2B5EF4-FFF2-40B4-BE49-F238E27FC236}">
                <a16:creationId xmlns:a16="http://schemas.microsoft.com/office/drawing/2014/main" xmlns="" id="{DF3EC797-69CC-4B85-AACC-823DBDF8D0F4}"/>
              </a:ext>
            </a:extLst>
          </p:cNvPr>
          <p:cNvSpPr txBox="1">
            <a:spLocks noChangeArrowheads="1"/>
          </p:cNvSpPr>
          <p:nvPr/>
        </p:nvSpPr>
        <p:spPr bwMode="auto">
          <a:xfrm>
            <a:off x="4603750" y="482601"/>
            <a:ext cx="3124200" cy="460375"/>
          </a:xfrm>
          <a:prstGeom prst="rect">
            <a:avLst/>
          </a:prstGeom>
          <a:solidFill>
            <a:srgbClr val="CC3300"/>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ผู้บริหารระดับสูง</a:t>
            </a:r>
          </a:p>
        </p:txBody>
      </p:sp>
      <p:sp>
        <p:nvSpPr>
          <p:cNvPr id="174092" name="Text Box 12">
            <a:extLst>
              <a:ext uri="{FF2B5EF4-FFF2-40B4-BE49-F238E27FC236}">
                <a16:creationId xmlns:a16="http://schemas.microsoft.com/office/drawing/2014/main" xmlns="" id="{DD8A0B2D-1CC7-4345-91BA-7EDE16711F87}"/>
              </a:ext>
            </a:extLst>
          </p:cNvPr>
          <p:cNvSpPr txBox="1">
            <a:spLocks noChangeArrowheads="1"/>
          </p:cNvSpPr>
          <p:nvPr/>
        </p:nvSpPr>
        <p:spPr bwMode="auto">
          <a:xfrm>
            <a:off x="4724400" y="5638801"/>
            <a:ext cx="2971800" cy="461963"/>
          </a:xfrm>
          <a:prstGeom prst="rect">
            <a:avLst/>
          </a:prstGeom>
          <a:solidFill>
            <a:srgbClr val="CC3300"/>
          </a:solidFill>
          <a:ln w="9525">
            <a:solidFill>
              <a:schemeClr val="tx2"/>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บุคลากรโครงการ</a:t>
            </a:r>
          </a:p>
        </p:txBody>
      </p:sp>
      <p:sp>
        <p:nvSpPr>
          <p:cNvPr id="174093" name="Line 13">
            <a:extLst>
              <a:ext uri="{FF2B5EF4-FFF2-40B4-BE49-F238E27FC236}">
                <a16:creationId xmlns:a16="http://schemas.microsoft.com/office/drawing/2014/main" xmlns="" id="{82B560D6-E4C6-484E-983D-3F57E977325A}"/>
              </a:ext>
            </a:extLst>
          </p:cNvPr>
          <p:cNvSpPr>
            <a:spLocks noChangeShapeType="1"/>
          </p:cNvSpPr>
          <p:nvPr/>
        </p:nvSpPr>
        <p:spPr bwMode="auto">
          <a:xfrm>
            <a:off x="5943600" y="990600"/>
            <a:ext cx="0" cy="12192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4094" name="Line 14">
            <a:extLst>
              <a:ext uri="{FF2B5EF4-FFF2-40B4-BE49-F238E27FC236}">
                <a16:creationId xmlns:a16="http://schemas.microsoft.com/office/drawing/2014/main" xmlns="" id="{80F6C91E-16E8-400A-989A-C070487C5F2F}"/>
              </a:ext>
            </a:extLst>
          </p:cNvPr>
          <p:cNvSpPr>
            <a:spLocks noChangeShapeType="1"/>
          </p:cNvSpPr>
          <p:nvPr/>
        </p:nvSpPr>
        <p:spPr bwMode="auto">
          <a:xfrm flipV="1">
            <a:off x="6096000" y="990600"/>
            <a:ext cx="0" cy="12192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4095" name="Line 15">
            <a:extLst>
              <a:ext uri="{FF2B5EF4-FFF2-40B4-BE49-F238E27FC236}">
                <a16:creationId xmlns:a16="http://schemas.microsoft.com/office/drawing/2014/main" xmlns="" id="{4EBFD77E-03D8-4480-A5E4-F7C1D87FE3F9}"/>
              </a:ext>
            </a:extLst>
          </p:cNvPr>
          <p:cNvSpPr>
            <a:spLocks noChangeShapeType="1"/>
          </p:cNvSpPr>
          <p:nvPr/>
        </p:nvSpPr>
        <p:spPr bwMode="auto">
          <a:xfrm>
            <a:off x="6172200" y="4267200"/>
            <a:ext cx="0" cy="13716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4096" name="Line 16">
            <a:extLst>
              <a:ext uri="{FF2B5EF4-FFF2-40B4-BE49-F238E27FC236}">
                <a16:creationId xmlns:a16="http://schemas.microsoft.com/office/drawing/2014/main" xmlns="" id="{F1F0C867-8E4E-474D-B0B4-76E3B3CF33F1}"/>
              </a:ext>
            </a:extLst>
          </p:cNvPr>
          <p:cNvSpPr>
            <a:spLocks noChangeShapeType="1"/>
          </p:cNvSpPr>
          <p:nvPr/>
        </p:nvSpPr>
        <p:spPr bwMode="auto">
          <a:xfrm flipV="1">
            <a:off x="5943600" y="4267200"/>
            <a:ext cx="0" cy="12954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4097" name="Text Box 17">
            <a:extLst>
              <a:ext uri="{FF2B5EF4-FFF2-40B4-BE49-F238E27FC236}">
                <a16:creationId xmlns:a16="http://schemas.microsoft.com/office/drawing/2014/main" xmlns="" id="{F4C30B5E-412A-4C50-91A1-884ABABB5E09}"/>
              </a:ext>
            </a:extLst>
          </p:cNvPr>
          <p:cNvSpPr txBox="1">
            <a:spLocks noChangeArrowheads="1"/>
          </p:cNvSpPr>
          <p:nvPr/>
        </p:nvSpPr>
        <p:spPr bwMode="auto">
          <a:xfrm>
            <a:off x="8915400" y="2743201"/>
            <a:ext cx="1752600" cy="461963"/>
          </a:xfrm>
          <a:prstGeom prst="rect">
            <a:avLst/>
          </a:prstGeom>
          <a:solidFill>
            <a:schemeClr val="tx1"/>
          </a:solidFill>
          <a:ln w="9525">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ผู้รับบริการ</a:t>
            </a:r>
          </a:p>
        </p:txBody>
      </p:sp>
      <p:sp>
        <p:nvSpPr>
          <p:cNvPr id="174098" name="Text Box 18">
            <a:extLst>
              <a:ext uri="{FF2B5EF4-FFF2-40B4-BE49-F238E27FC236}">
                <a16:creationId xmlns:a16="http://schemas.microsoft.com/office/drawing/2014/main" xmlns="" id="{6359592F-3B71-4F06-B548-97CB410D52F0}"/>
              </a:ext>
            </a:extLst>
          </p:cNvPr>
          <p:cNvSpPr txBox="1">
            <a:spLocks noChangeArrowheads="1"/>
          </p:cNvSpPr>
          <p:nvPr/>
        </p:nvSpPr>
        <p:spPr bwMode="auto">
          <a:xfrm>
            <a:off x="1666876" y="2297113"/>
            <a:ext cx="1692275" cy="1200150"/>
          </a:xfrm>
          <a:prstGeom prst="rect">
            <a:avLst/>
          </a:prstGeom>
          <a:solidFill>
            <a:schemeClr val="tx1"/>
          </a:solidFill>
          <a:ln w="9525">
            <a:solidFill>
              <a:srgbClr val="333399"/>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ฝ่ายประจำโครงการ อื่น ๆ</a:t>
            </a:r>
          </a:p>
        </p:txBody>
      </p:sp>
      <p:sp>
        <p:nvSpPr>
          <p:cNvPr id="174099" name="Line 19">
            <a:extLst>
              <a:ext uri="{FF2B5EF4-FFF2-40B4-BE49-F238E27FC236}">
                <a16:creationId xmlns:a16="http://schemas.microsoft.com/office/drawing/2014/main" xmlns="" id="{C51C2FCF-5FFD-4339-A26F-70A78E6D26A7}"/>
              </a:ext>
            </a:extLst>
          </p:cNvPr>
          <p:cNvSpPr>
            <a:spLocks noChangeShapeType="1"/>
          </p:cNvSpPr>
          <p:nvPr/>
        </p:nvSpPr>
        <p:spPr bwMode="auto">
          <a:xfrm flipH="1">
            <a:off x="7010400" y="2971800"/>
            <a:ext cx="18288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4100" name="Text Box 20">
            <a:extLst>
              <a:ext uri="{FF2B5EF4-FFF2-40B4-BE49-F238E27FC236}">
                <a16:creationId xmlns:a16="http://schemas.microsoft.com/office/drawing/2014/main" xmlns="" id="{5FCAFDAB-D02F-45E3-B7D0-DBD023F8E508}"/>
              </a:ext>
            </a:extLst>
          </p:cNvPr>
          <p:cNvSpPr txBox="1">
            <a:spLocks noChangeArrowheads="1"/>
          </p:cNvSpPr>
          <p:nvPr/>
        </p:nvSpPr>
        <p:spPr bwMode="auto">
          <a:xfrm>
            <a:off x="7315200" y="2209801"/>
            <a:ext cx="1524000" cy="461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ทิศทาง</a:t>
            </a:r>
          </a:p>
        </p:txBody>
      </p:sp>
      <p:sp>
        <p:nvSpPr>
          <p:cNvPr id="174101" name="Line 21">
            <a:extLst>
              <a:ext uri="{FF2B5EF4-FFF2-40B4-BE49-F238E27FC236}">
                <a16:creationId xmlns:a16="http://schemas.microsoft.com/office/drawing/2014/main" xmlns="" id="{0349DB89-20A3-4434-9649-87F1E33863DF}"/>
              </a:ext>
            </a:extLst>
          </p:cNvPr>
          <p:cNvSpPr>
            <a:spLocks noChangeShapeType="1"/>
          </p:cNvSpPr>
          <p:nvPr/>
        </p:nvSpPr>
        <p:spPr bwMode="auto">
          <a:xfrm>
            <a:off x="7086600" y="3200400"/>
            <a:ext cx="17526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4102" name="Line 22">
            <a:extLst>
              <a:ext uri="{FF2B5EF4-FFF2-40B4-BE49-F238E27FC236}">
                <a16:creationId xmlns:a16="http://schemas.microsoft.com/office/drawing/2014/main" xmlns="" id="{4D966E42-288D-4D46-94C7-075164D68090}"/>
              </a:ext>
            </a:extLst>
          </p:cNvPr>
          <p:cNvSpPr>
            <a:spLocks noChangeShapeType="1"/>
          </p:cNvSpPr>
          <p:nvPr/>
        </p:nvSpPr>
        <p:spPr bwMode="auto">
          <a:xfrm>
            <a:off x="3505200" y="3048000"/>
            <a:ext cx="14478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4103" name="Line 23">
            <a:extLst>
              <a:ext uri="{FF2B5EF4-FFF2-40B4-BE49-F238E27FC236}">
                <a16:creationId xmlns:a16="http://schemas.microsoft.com/office/drawing/2014/main" xmlns="" id="{32811ADA-1D1D-4218-8F63-9A0FD3764661}"/>
              </a:ext>
            </a:extLst>
          </p:cNvPr>
          <p:cNvSpPr>
            <a:spLocks noChangeShapeType="1"/>
          </p:cNvSpPr>
          <p:nvPr/>
        </p:nvSpPr>
        <p:spPr bwMode="auto">
          <a:xfrm flipH="1">
            <a:off x="3581400" y="3276600"/>
            <a:ext cx="1295400" cy="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74104" name="Text Box 24">
            <a:extLst>
              <a:ext uri="{FF2B5EF4-FFF2-40B4-BE49-F238E27FC236}">
                <a16:creationId xmlns:a16="http://schemas.microsoft.com/office/drawing/2014/main" xmlns="" id="{271FE628-FEB9-4568-AA95-B2941BF9D0AD}"/>
              </a:ext>
            </a:extLst>
          </p:cNvPr>
          <p:cNvSpPr txBox="1">
            <a:spLocks noChangeArrowheads="1"/>
          </p:cNvSpPr>
          <p:nvPr/>
        </p:nvSpPr>
        <p:spPr bwMode="auto">
          <a:xfrm>
            <a:off x="3359150" y="3429001"/>
            <a:ext cx="1524000" cy="461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ทิศทาง</a:t>
            </a:r>
          </a:p>
        </p:txBody>
      </p:sp>
      <p:sp>
        <p:nvSpPr>
          <p:cNvPr id="174105" name="Text Box 25">
            <a:extLst>
              <a:ext uri="{FF2B5EF4-FFF2-40B4-BE49-F238E27FC236}">
                <a16:creationId xmlns:a16="http://schemas.microsoft.com/office/drawing/2014/main" xmlns="" id="{CBC74D7A-A7DA-43BE-A934-BB2868997799}"/>
              </a:ext>
            </a:extLst>
          </p:cNvPr>
          <p:cNvSpPr txBox="1">
            <a:spLocks noChangeArrowheads="1"/>
          </p:cNvSpPr>
          <p:nvPr/>
        </p:nvSpPr>
        <p:spPr bwMode="auto">
          <a:xfrm>
            <a:off x="3432175" y="2276476"/>
            <a:ext cx="1371600" cy="46196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รายงาน</a:t>
            </a:r>
          </a:p>
        </p:txBody>
      </p:sp>
      <p:cxnSp>
        <p:nvCxnSpPr>
          <p:cNvPr id="174106" name="AutoShape 26">
            <a:extLst>
              <a:ext uri="{FF2B5EF4-FFF2-40B4-BE49-F238E27FC236}">
                <a16:creationId xmlns:a16="http://schemas.microsoft.com/office/drawing/2014/main" xmlns="" id="{45103910-D924-4EBC-937D-76566AE7AFC0}"/>
              </a:ext>
            </a:extLst>
          </p:cNvPr>
          <p:cNvCxnSpPr>
            <a:cxnSpLocks noChangeShapeType="1"/>
            <a:stCxn id="174098" idx="0"/>
            <a:endCxn id="174091" idx="1"/>
          </p:cNvCxnSpPr>
          <p:nvPr/>
        </p:nvCxnSpPr>
        <p:spPr bwMode="auto">
          <a:xfrm rot="5400000" flipH="1" flipV="1">
            <a:off x="2766220" y="459583"/>
            <a:ext cx="1584325" cy="2090737"/>
          </a:xfrm>
          <a:prstGeom prst="bentConnector2">
            <a:avLst/>
          </a:prstGeom>
          <a:noFill/>
          <a:ln w="38100">
            <a:solidFill>
              <a:schemeClr val="tx1"/>
            </a:solidFill>
            <a:prstDash val="dash"/>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74107" name="AutoShape 27">
            <a:extLst>
              <a:ext uri="{FF2B5EF4-FFF2-40B4-BE49-F238E27FC236}">
                <a16:creationId xmlns:a16="http://schemas.microsoft.com/office/drawing/2014/main" xmlns="" id="{17F7EC93-836F-4988-970C-0E10E07805F6}"/>
              </a:ext>
            </a:extLst>
          </p:cNvPr>
          <p:cNvCxnSpPr>
            <a:cxnSpLocks noChangeShapeType="1"/>
            <a:stCxn id="174091" idx="3"/>
            <a:endCxn id="174097" idx="0"/>
          </p:cNvCxnSpPr>
          <p:nvPr/>
        </p:nvCxnSpPr>
        <p:spPr bwMode="auto">
          <a:xfrm>
            <a:off x="7727950" y="712788"/>
            <a:ext cx="2063750" cy="2030412"/>
          </a:xfrm>
          <a:prstGeom prst="bentConnector2">
            <a:avLst/>
          </a:prstGeom>
          <a:noFill/>
          <a:ln w="38100">
            <a:solidFill>
              <a:schemeClr val="tx1"/>
            </a:solidFill>
            <a:prstDash val="dash"/>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74108" name="AutoShape 28">
            <a:extLst>
              <a:ext uri="{FF2B5EF4-FFF2-40B4-BE49-F238E27FC236}">
                <a16:creationId xmlns:a16="http://schemas.microsoft.com/office/drawing/2014/main" xmlns="" id="{75467E55-DEC8-4CD0-9AE3-F7F88DB0BAAF}"/>
              </a:ext>
            </a:extLst>
          </p:cNvPr>
          <p:cNvCxnSpPr>
            <a:cxnSpLocks noChangeShapeType="1"/>
            <a:stCxn id="174092" idx="3"/>
            <a:endCxn id="174097" idx="2"/>
          </p:cNvCxnSpPr>
          <p:nvPr/>
        </p:nvCxnSpPr>
        <p:spPr bwMode="auto">
          <a:xfrm flipV="1">
            <a:off x="7696200" y="3205164"/>
            <a:ext cx="2095500" cy="2663825"/>
          </a:xfrm>
          <a:prstGeom prst="bentConnector2">
            <a:avLst/>
          </a:prstGeom>
          <a:noFill/>
          <a:ln w="38100">
            <a:solidFill>
              <a:schemeClr val="tx1"/>
            </a:solidFill>
            <a:prstDash val="dash"/>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174109" name="AutoShape 29">
            <a:extLst>
              <a:ext uri="{FF2B5EF4-FFF2-40B4-BE49-F238E27FC236}">
                <a16:creationId xmlns:a16="http://schemas.microsoft.com/office/drawing/2014/main" xmlns="" id="{A45C60D7-373C-4367-88F9-D160A52D7A06}"/>
              </a:ext>
            </a:extLst>
          </p:cNvPr>
          <p:cNvCxnSpPr>
            <a:cxnSpLocks noChangeShapeType="1"/>
            <a:stCxn id="174098" idx="2"/>
            <a:endCxn id="174092" idx="1"/>
          </p:cNvCxnSpPr>
          <p:nvPr/>
        </p:nvCxnSpPr>
        <p:spPr bwMode="auto">
          <a:xfrm rot="16200000" flipH="1">
            <a:off x="2432845" y="3577433"/>
            <a:ext cx="2371725" cy="2211387"/>
          </a:xfrm>
          <a:prstGeom prst="bentConnector2">
            <a:avLst/>
          </a:prstGeom>
          <a:noFill/>
          <a:ln w="38100">
            <a:solidFill>
              <a:schemeClr val="tx1"/>
            </a:solidFill>
            <a:prstDash val="dash"/>
            <a:miter lim="800000"/>
            <a:headEnd type="triangle" w="med" len="med"/>
            <a:tailEnd type="triangle" w="med" len="med"/>
          </a:ln>
          <a:extLst>
            <a:ext uri="{909E8E84-426E-40DD-AFC4-6F175D3DCCD1}">
              <a14:hiddenFill xmlns:a14="http://schemas.microsoft.com/office/drawing/2010/main">
                <a:noFill/>
              </a14:hiddenFill>
            </a:ext>
          </a:extLst>
        </p:spPr>
      </p:cxnSp>
      <p:sp>
        <p:nvSpPr>
          <p:cNvPr id="146460" name="Date Placeholder 1">
            <a:extLst>
              <a:ext uri="{FF2B5EF4-FFF2-40B4-BE49-F238E27FC236}">
                <a16:creationId xmlns:a16="http://schemas.microsoft.com/office/drawing/2014/main" xmlns="" id="{64D0603B-FF1F-4D81-B209-82DF7923E5B1}"/>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7FD66283-7555-4CE0-B334-891A393F95AB}" type="datetime1">
              <a:rPr lang="th-TH" altLang="th-TH" sz="1200" smtClean="0"/>
              <a:t>13/06/61</a:t>
            </a:fld>
            <a:endParaRPr lang="th-TH" altLang="th-TH" sz="1200" dirty="0"/>
          </a:p>
        </p:txBody>
      </p:sp>
      <p:sp>
        <p:nvSpPr>
          <p:cNvPr id="146461" name="Footer Placeholder 2">
            <a:extLst>
              <a:ext uri="{FF2B5EF4-FFF2-40B4-BE49-F238E27FC236}">
                <a16:creationId xmlns:a16="http://schemas.microsoft.com/office/drawing/2014/main" xmlns="" id="{A2064332-000A-480E-A962-CA60FBE0FF8E}"/>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2" name="Slide Number Placeholder 1">
            <a:extLst>
              <a:ext uri="{FF2B5EF4-FFF2-40B4-BE49-F238E27FC236}">
                <a16:creationId xmlns:a16="http://schemas.microsoft.com/office/drawing/2014/main" xmlns="" id="{D7113376-FF47-49A8-A159-579AD7593347}"/>
              </a:ext>
            </a:extLst>
          </p:cNvPr>
          <p:cNvSpPr>
            <a:spLocks noGrp="1"/>
          </p:cNvSpPr>
          <p:nvPr>
            <p:ph type="sldNum" sz="quarter" idx="12"/>
          </p:nvPr>
        </p:nvSpPr>
        <p:spPr/>
        <p:txBody>
          <a:bodyPr/>
          <a:lstStyle/>
          <a:p>
            <a:fld id="{C282B086-F66A-4C26-BA61-410FF86DE88D}" type="slidenum">
              <a:rPr lang="en-US" smtClean="0"/>
              <a:t>78</a:t>
            </a:fld>
            <a:endParaRPr lang="en-US" dirty="0"/>
          </a:p>
        </p:txBody>
      </p:sp>
    </p:spTree>
    <p:extLst>
      <p:ext uri="{BB962C8B-B14F-4D97-AF65-F5344CB8AC3E}">
        <p14:creationId xmlns:p14="http://schemas.microsoft.com/office/powerpoint/2010/main" val="1991581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089"/>
                                        </p:tgtEl>
                                        <p:attrNameLst>
                                          <p:attrName>style.visibility</p:attrName>
                                        </p:attrNameLst>
                                      </p:cBhvr>
                                      <p:to>
                                        <p:strVal val="visible"/>
                                      </p:to>
                                    </p:set>
                                    <p:animEffect transition="in" filter="blinds(horizontal)">
                                      <p:cBhvr>
                                        <p:cTn id="7" dur="500"/>
                                        <p:tgtEl>
                                          <p:spTgt spid="174089"/>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090"/>
                                        </p:tgtEl>
                                        <p:attrNameLst>
                                          <p:attrName>style.visibility</p:attrName>
                                        </p:attrNameLst>
                                      </p:cBhvr>
                                      <p:to>
                                        <p:strVal val="visible"/>
                                      </p:to>
                                    </p:set>
                                    <p:animEffect transition="in" filter="blinds(horizontal)">
                                      <p:cBhvr>
                                        <p:cTn id="12" dur="500"/>
                                        <p:tgtEl>
                                          <p:spTgt spid="174090"/>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091"/>
                                        </p:tgtEl>
                                        <p:attrNameLst>
                                          <p:attrName>style.visibility</p:attrName>
                                        </p:attrNameLst>
                                      </p:cBhvr>
                                      <p:to>
                                        <p:strVal val="visible"/>
                                      </p:to>
                                    </p:set>
                                    <p:animEffect transition="in" filter="blinds(horizontal)">
                                      <p:cBhvr>
                                        <p:cTn id="17" dur="500"/>
                                        <p:tgtEl>
                                          <p:spTgt spid="174091"/>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4093"/>
                                        </p:tgtEl>
                                        <p:attrNameLst>
                                          <p:attrName>style.visibility</p:attrName>
                                        </p:attrNameLst>
                                      </p:cBhvr>
                                      <p:to>
                                        <p:strVal val="visible"/>
                                      </p:to>
                                    </p:set>
                                    <p:animEffect transition="in" filter="blinds(horizontal)">
                                      <p:cBhvr>
                                        <p:cTn id="22" dur="500"/>
                                        <p:tgtEl>
                                          <p:spTgt spid="174093"/>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085"/>
                                        </p:tgtEl>
                                        <p:attrNameLst>
                                          <p:attrName>style.visibility</p:attrName>
                                        </p:attrNameLst>
                                      </p:cBhvr>
                                      <p:to>
                                        <p:strVal val="visible"/>
                                      </p:to>
                                    </p:set>
                                    <p:animEffect transition="in" filter="blinds(horizontal)">
                                      <p:cBhvr>
                                        <p:cTn id="27" dur="500"/>
                                        <p:tgtEl>
                                          <p:spTgt spid="174085"/>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4094"/>
                                        </p:tgtEl>
                                        <p:attrNameLst>
                                          <p:attrName>style.visibility</p:attrName>
                                        </p:attrNameLst>
                                      </p:cBhvr>
                                      <p:to>
                                        <p:strVal val="visible"/>
                                      </p:to>
                                    </p:set>
                                    <p:animEffect transition="in" filter="blinds(horizontal)">
                                      <p:cBhvr>
                                        <p:cTn id="32" dur="500"/>
                                        <p:tgtEl>
                                          <p:spTgt spid="174094"/>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74084"/>
                                        </p:tgtEl>
                                        <p:attrNameLst>
                                          <p:attrName>style.visibility</p:attrName>
                                        </p:attrNameLst>
                                      </p:cBhvr>
                                      <p:to>
                                        <p:strVal val="visible"/>
                                      </p:to>
                                    </p:set>
                                    <p:animEffect transition="in" filter="blinds(horizontal)">
                                      <p:cBhvr>
                                        <p:cTn id="37" dur="500"/>
                                        <p:tgtEl>
                                          <p:spTgt spid="174084"/>
                                        </p:tgtEl>
                                      </p:cBhvr>
                                    </p:animEffect>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4092"/>
                                        </p:tgtEl>
                                        <p:attrNameLst>
                                          <p:attrName>style.visibility</p:attrName>
                                        </p:attrNameLst>
                                      </p:cBhvr>
                                      <p:to>
                                        <p:strVal val="visible"/>
                                      </p:to>
                                    </p:set>
                                    <p:animEffect transition="in" filter="blinds(horizontal)">
                                      <p:cBhvr>
                                        <p:cTn id="42" dur="500"/>
                                        <p:tgtEl>
                                          <p:spTgt spid="174092"/>
                                        </p:tgtEl>
                                      </p:cBhvr>
                                    </p:animEffect>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74095"/>
                                        </p:tgtEl>
                                        <p:attrNameLst>
                                          <p:attrName>style.visibility</p:attrName>
                                        </p:attrNameLst>
                                      </p:cBhvr>
                                      <p:to>
                                        <p:strVal val="visible"/>
                                      </p:to>
                                    </p:set>
                                    <p:animEffect transition="in" filter="blinds(horizontal)">
                                      <p:cBhvr>
                                        <p:cTn id="47" dur="500"/>
                                        <p:tgtEl>
                                          <p:spTgt spid="174095"/>
                                        </p:tgtEl>
                                      </p:cBhvr>
                                    </p:animEffect>
                                  </p:childTnLst>
                                  <p:subTnLst>
                                    <p:audio>
                                      <p:cMediaNode>
                                        <p:cTn display="0" masterRel="sameClick">
                                          <p:stCondLst>
                                            <p:cond evt="begin" delay="0">
                                              <p:tn val="45"/>
                                            </p:cond>
                                          </p:stCondLst>
                                          <p:endCondLst>
                                            <p:cond evt="onStopAudio" delay="0">
                                              <p:tgtEl>
                                                <p:sldTgt/>
                                              </p:tgtEl>
                                            </p:cond>
                                          </p:endCondLst>
                                        </p:cTn>
                                        <p:tgtEl>
                                          <p:sndTgt r:embed="rId3" name="WHOOSH.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5" fill="hold" grpId="0" nodeType="clickEffect">
                                  <p:stCondLst>
                                    <p:cond delay="0"/>
                                  </p:stCondLst>
                                  <p:childTnLst>
                                    <p:set>
                                      <p:cBhvr>
                                        <p:cTn id="51" dur="1" fill="hold">
                                          <p:stCondLst>
                                            <p:cond delay="0"/>
                                          </p:stCondLst>
                                        </p:cTn>
                                        <p:tgtEl>
                                          <p:spTgt spid="174087"/>
                                        </p:tgtEl>
                                        <p:attrNameLst>
                                          <p:attrName>style.visibility</p:attrName>
                                        </p:attrNameLst>
                                      </p:cBhvr>
                                      <p:to>
                                        <p:strVal val="visible"/>
                                      </p:to>
                                    </p:set>
                                    <p:animEffect transition="in" filter="blinds(vertical)">
                                      <p:cBhvr>
                                        <p:cTn id="52" dur="500"/>
                                        <p:tgtEl>
                                          <p:spTgt spid="174087"/>
                                        </p:tgtEl>
                                      </p:cBhvr>
                                    </p:animEffect>
                                  </p:childTnLst>
                                  <p:subTnLst>
                                    <p:audio>
                                      <p:cMediaNode>
                                        <p:cTn display="0" masterRel="sameClick">
                                          <p:stCondLst>
                                            <p:cond evt="begin" delay="0">
                                              <p:tn val="50"/>
                                            </p:cond>
                                          </p:stCondLst>
                                          <p:endCondLst>
                                            <p:cond evt="onStopAudio" delay="0">
                                              <p:tgtEl>
                                                <p:sldTgt/>
                                              </p:tgtEl>
                                            </p:cond>
                                          </p:endCondLst>
                                        </p:cTn>
                                        <p:tgtEl>
                                          <p:sndTgt r:embed="rId3" name="WHOOSH.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74096"/>
                                        </p:tgtEl>
                                        <p:attrNameLst>
                                          <p:attrName>style.visibility</p:attrName>
                                        </p:attrNameLst>
                                      </p:cBhvr>
                                      <p:to>
                                        <p:strVal val="visible"/>
                                      </p:to>
                                    </p:set>
                                    <p:animEffect transition="in" filter="blinds(horizontal)">
                                      <p:cBhvr>
                                        <p:cTn id="57" dur="500"/>
                                        <p:tgtEl>
                                          <p:spTgt spid="174096"/>
                                        </p:tgtEl>
                                      </p:cBhvr>
                                    </p:animEffect>
                                  </p:childTnLst>
                                  <p:subTnLst>
                                    <p:audio>
                                      <p:cMediaNode>
                                        <p:cTn display="0" masterRel="sameClick">
                                          <p:stCondLst>
                                            <p:cond evt="begin" delay="0">
                                              <p:tn val="55"/>
                                            </p:cond>
                                          </p:stCondLst>
                                          <p:endCondLst>
                                            <p:cond evt="onStopAudio" delay="0">
                                              <p:tgtEl>
                                                <p:sldTgt/>
                                              </p:tgtEl>
                                            </p:cond>
                                          </p:endCondLst>
                                        </p:cTn>
                                        <p:tgtEl>
                                          <p:sndTgt r:embed="rId3" name="WHOOSH.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74086"/>
                                        </p:tgtEl>
                                        <p:attrNameLst>
                                          <p:attrName>style.visibility</p:attrName>
                                        </p:attrNameLst>
                                      </p:cBhvr>
                                      <p:to>
                                        <p:strVal val="visible"/>
                                      </p:to>
                                    </p:set>
                                    <p:animEffect transition="in" filter="blinds(horizontal)">
                                      <p:cBhvr>
                                        <p:cTn id="62" dur="500"/>
                                        <p:tgtEl>
                                          <p:spTgt spid="174086"/>
                                        </p:tgtEl>
                                      </p:cBhvr>
                                    </p:animEffect>
                                  </p:childTnLst>
                                  <p:subTnLst>
                                    <p:audio>
                                      <p:cMediaNode>
                                        <p:cTn display="0" masterRel="sameClick">
                                          <p:stCondLst>
                                            <p:cond evt="begin" delay="0">
                                              <p:tn val="60"/>
                                            </p:cond>
                                          </p:stCondLst>
                                          <p:endCondLst>
                                            <p:cond evt="onStopAudio" delay="0">
                                              <p:tgtEl>
                                                <p:sldTgt/>
                                              </p:tgtEl>
                                            </p:cond>
                                          </p:endCondLst>
                                        </p:cTn>
                                        <p:tgtEl>
                                          <p:sndTgt r:embed="rId3" name="WHOOSH.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4097"/>
                                        </p:tgtEl>
                                        <p:attrNameLst>
                                          <p:attrName>style.visibility</p:attrName>
                                        </p:attrNameLst>
                                      </p:cBhvr>
                                      <p:to>
                                        <p:strVal val="visible"/>
                                      </p:to>
                                    </p:set>
                                    <p:animEffect transition="in" filter="blinds(horizontal)">
                                      <p:cBhvr>
                                        <p:cTn id="67" dur="500"/>
                                        <p:tgtEl>
                                          <p:spTgt spid="174097"/>
                                        </p:tgtEl>
                                      </p:cBhvr>
                                    </p:animEffect>
                                  </p:childTnLst>
                                  <p:subTnLst>
                                    <p:audio>
                                      <p:cMediaNode>
                                        <p:cTn display="0" masterRel="sameClick">
                                          <p:stCondLst>
                                            <p:cond evt="begin" delay="0">
                                              <p:tn val="65"/>
                                            </p:cond>
                                          </p:stCondLst>
                                          <p:endCondLst>
                                            <p:cond evt="onStopAudio" delay="0">
                                              <p:tgtEl>
                                                <p:sldTgt/>
                                              </p:tgtEl>
                                            </p:cond>
                                          </p:endCondLst>
                                        </p:cTn>
                                        <p:tgtEl>
                                          <p:sndTgt r:embed="rId3" name="WHOOSH.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74099"/>
                                        </p:tgtEl>
                                        <p:attrNameLst>
                                          <p:attrName>style.visibility</p:attrName>
                                        </p:attrNameLst>
                                      </p:cBhvr>
                                      <p:to>
                                        <p:strVal val="visible"/>
                                      </p:to>
                                    </p:set>
                                    <p:animEffect transition="in" filter="blinds(horizontal)">
                                      <p:cBhvr>
                                        <p:cTn id="72" dur="500"/>
                                        <p:tgtEl>
                                          <p:spTgt spid="174099"/>
                                        </p:tgtEl>
                                      </p:cBhvr>
                                    </p:animEffect>
                                  </p:childTnLst>
                                  <p:subTnLst>
                                    <p:audio>
                                      <p:cMediaNode>
                                        <p:cTn display="0" masterRel="sameClick">
                                          <p:stCondLst>
                                            <p:cond evt="begin" delay="0">
                                              <p:tn val="70"/>
                                            </p:cond>
                                          </p:stCondLst>
                                          <p:endCondLst>
                                            <p:cond evt="onStopAudio" delay="0">
                                              <p:tgtEl>
                                                <p:sldTgt/>
                                              </p:tgtEl>
                                            </p:cond>
                                          </p:endCondLst>
                                        </p:cTn>
                                        <p:tgtEl>
                                          <p:sndTgt r:embed="rId3" name="WHOOSH.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5" fill="hold" grpId="0" nodeType="clickEffect">
                                  <p:stCondLst>
                                    <p:cond delay="0"/>
                                  </p:stCondLst>
                                  <p:childTnLst>
                                    <p:set>
                                      <p:cBhvr>
                                        <p:cTn id="76" dur="1" fill="hold">
                                          <p:stCondLst>
                                            <p:cond delay="0"/>
                                          </p:stCondLst>
                                        </p:cTn>
                                        <p:tgtEl>
                                          <p:spTgt spid="174100"/>
                                        </p:tgtEl>
                                        <p:attrNameLst>
                                          <p:attrName>style.visibility</p:attrName>
                                        </p:attrNameLst>
                                      </p:cBhvr>
                                      <p:to>
                                        <p:strVal val="visible"/>
                                      </p:to>
                                    </p:set>
                                    <p:animEffect transition="in" filter="blinds(vertical)">
                                      <p:cBhvr>
                                        <p:cTn id="77" dur="500"/>
                                        <p:tgtEl>
                                          <p:spTgt spid="174100"/>
                                        </p:tgtEl>
                                      </p:cBhvr>
                                    </p:animEffect>
                                  </p:childTnLst>
                                  <p:subTnLst>
                                    <p:audio>
                                      <p:cMediaNode>
                                        <p:cTn display="0" masterRel="sameClick">
                                          <p:stCondLst>
                                            <p:cond evt="begin" delay="0">
                                              <p:tn val="75"/>
                                            </p:cond>
                                          </p:stCondLst>
                                          <p:endCondLst>
                                            <p:cond evt="onStopAudio" delay="0">
                                              <p:tgtEl>
                                                <p:sldTgt/>
                                              </p:tgtEl>
                                            </p:cond>
                                          </p:endCondLst>
                                        </p:cTn>
                                        <p:tgtEl>
                                          <p:sndTgt r:embed="rId3" name="WHOOSH.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5" fill="hold" nodeType="clickEffect">
                                  <p:stCondLst>
                                    <p:cond delay="0"/>
                                  </p:stCondLst>
                                  <p:childTnLst>
                                    <p:set>
                                      <p:cBhvr>
                                        <p:cTn id="81" dur="1" fill="hold">
                                          <p:stCondLst>
                                            <p:cond delay="0"/>
                                          </p:stCondLst>
                                        </p:cTn>
                                        <p:tgtEl>
                                          <p:spTgt spid="174101"/>
                                        </p:tgtEl>
                                        <p:attrNameLst>
                                          <p:attrName>style.visibility</p:attrName>
                                        </p:attrNameLst>
                                      </p:cBhvr>
                                      <p:to>
                                        <p:strVal val="visible"/>
                                      </p:to>
                                    </p:set>
                                    <p:animEffect transition="in" filter="blinds(vertical)">
                                      <p:cBhvr>
                                        <p:cTn id="82" dur="500"/>
                                        <p:tgtEl>
                                          <p:spTgt spid="174101"/>
                                        </p:tgtEl>
                                      </p:cBhvr>
                                    </p:animEffect>
                                  </p:childTnLst>
                                  <p:subTnLst>
                                    <p:audio>
                                      <p:cMediaNode>
                                        <p:cTn display="0" masterRel="sameClick">
                                          <p:stCondLst>
                                            <p:cond evt="begin" delay="0">
                                              <p:tn val="80"/>
                                            </p:cond>
                                          </p:stCondLst>
                                          <p:endCondLst>
                                            <p:cond evt="onStopAudio" delay="0">
                                              <p:tgtEl>
                                                <p:sldTgt/>
                                              </p:tgtEl>
                                            </p:cond>
                                          </p:endCondLst>
                                        </p:cTn>
                                        <p:tgtEl>
                                          <p:sndTgt r:embed="rId3" name="WHOOSH.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74088"/>
                                        </p:tgtEl>
                                        <p:attrNameLst>
                                          <p:attrName>style.visibility</p:attrName>
                                        </p:attrNameLst>
                                      </p:cBhvr>
                                      <p:to>
                                        <p:strVal val="visible"/>
                                      </p:to>
                                    </p:set>
                                    <p:animEffect transition="in" filter="blinds(horizontal)">
                                      <p:cBhvr>
                                        <p:cTn id="87" dur="500"/>
                                        <p:tgtEl>
                                          <p:spTgt spid="174088"/>
                                        </p:tgtEl>
                                      </p:cBhvr>
                                    </p:animEffect>
                                  </p:childTnLst>
                                  <p:subTnLst>
                                    <p:audio>
                                      <p:cMediaNode>
                                        <p:cTn display="0" masterRel="sameClick">
                                          <p:stCondLst>
                                            <p:cond evt="begin" delay="0">
                                              <p:tn val="85"/>
                                            </p:cond>
                                          </p:stCondLst>
                                          <p:endCondLst>
                                            <p:cond evt="onStopAudio" delay="0">
                                              <p:tgtEl>
                                                <p:sldTgt/>
                                              </p:tgtEl>
                                            </p:cond>
                                          </p:endCondLst>
                                        </p:cTn>
                                        <p:tgtEl>
                                          <p:sndTgt r:embed="rId3" name="WHOOSH.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74098"/>
                                        </p:tgtEl>
                                        <p:attrNameLst>
                                          <p:attrName>style.visibility</p:attrName>
                                        </p:attrNameLst>
                                      </p:cBhvr>
                                      <p:to>
                                        <p:strVal val="visible"/>
                                      </p:to>
                                    </p:set>
                                    <p:animEffect transition="in" filter="blinds(horizontal)">
                                      <p:cBhvr>
                                        <p:cTn id="92" dur="500"/>
                                        <p:tgtEl>
                                          <p:spTgt spid="174098"/>
                                        </p:tgtEl>
                                      </p:cBhvr>
                                    </p:animEffect>
                                  </p:childTnLst>
                                  <p:subTnLst>
                                    <p:audio>
                                      <p:cMediaNode>
                                        <p:cTn display="0" masterRel="sameClick">
                                          <p:stCondLst>
                                            <p:cond evt="begin" delay="0">
                                              <p:tn val="90"/>
                                            </p:cond>
                                          </p:stCondLst>
                                          <p:endCondLst>
                                            <p:cond evt="onStopAudio" delay="0">
                                              <p:tgtEl>
                                                <p:sldTgt/>
                                              </p:tgtEl>
                                            </p:cond>
                                          </p:endCondLst>
                                        </p:cTn>
                                        <p:tgtEl>
                                          <p:sndTgt r:embed="rId3" name="WHOOSH.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3" presetClass="entr" presetSubtype="5" fill="hold" nodeType="clickEffect">
                                  <p:stCondLst>
                                    <p:cond delay="0"/>
                                  </p:stCondLst>
                                  <p:childTnLst>
                                    <p:set>
                                      <p:cBhvr>
                                        <p:cTn id="96" dur="1" fill="hold">
                                          <p:stCondLst>
                                            <p:cond delay="0"/>
                                          </p:stCondLst>
                                        </p:cTn>
                                        <p:tgtEl>
                                          <p:spTgt spid="174103"/>
                                        </p:tgtEl>
                                        <p:attrNameLst>
                                          <p:attrName>style.visibility</p:attrName>
                                        </p:attrNameLst>
                                      </p:cBhvr>
                                      <p:to>
                                        <p:strVal val="visible"/>
                                      </p:to>
                                    </p:set>
                                    <p:animEffect transition="in" filter="blinds(vertical)">
                                      <p:cBhvr>
                                        <p:cTn id="97" dur="500"/>
                                        <p:tgtEl>
                                          <p:spTgt spid="174103"/>
                                        </p:tgtEl>
                                      </p:cBhvr>
                                    </p:animEffect>
                                  </p:childTnLst>
                                  <p:subTnLst>
                                    <p:audio>
                                      <p:cMediaNode>
                                        <p:cTn display="0" masterRel="sameClick">
                                          <p:stCondLst>
                                            <p:cond evt="begin" delay="0">
                                              <p:tn val="95"/>
                                            </p:cond>
                                          </p:stCondLst>
                                          <p:endCondLst>
                                            <p:cond evt="onStopAudio" delay="0">
                                              <p:tgtEl>
                                                <p:sldTgt/>
                                              </p:tgtEl>
                                            </p:cond>
                                          </p:endCondLst>
                                        </p:cTn>
                                        <p:tgtEl>
                                          <p:sndTgt r:embed="rId3" name="WHOOSH.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74104"/>
                                        </p:tgtEl>
                                        <p:attrNameLst>
                                          <p:attrName>style.visibility</p:attrName>
                                        </p:attrNameLst>
                                      </p:cBhvr>
                                      <p:to>
                                        <p:strVal val="visible"/>
                                      </p:to>
                                    </p:set>
                                    <p:animEffect transition="in" filter="blinds(horizontal)">
                                      <p:cBhvr>
                                        <p:cTn id="102" dur="500"/>
                                        <p:tgtEl>
                                          <p:spTgt spid="174104"/>
                                        </p:tgtEl>
                                      </p:cBhvr>
                                    </p:animEffect>
                                  </p:childTnLst>
                                  <p:subTnLst>
                                    <p:audio>
                                      <p:cMediaNode>
                                        <p:cTn display="0" masterRel="sameClick">
                                          <p:stCondLst>
                                            <p:cond evt="begin" delay="0">
                                              <p:tn val="100"/>
                                            </p:cond>
                                          </p:stCondLst>
                                          <p:endCondLst>
                                            <p:cond evt="onStopAudio" delay="0">
                                              <p:tgtEl>
                                                <p:sldTgt/>
                                              </p:tgtEl>
                                            </p:cond>
                                          </p:endCondLst>
                                        </p:cTn>
                                        <p:tgtEl>
                                          <p:sndTgt r:embed="rId3" name="WHOOSH.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3" presetClass="entr" presetSubtype="10" fill="hold" nodeType="clickEffect">
                                  <p:stCondLst>
                                    <p:cond delay="0"/>
                                  </p:stCondLst>
                                  <p:childTnLst>
                                    <p:set>
                                      <p:cBhvr>
                                        <p:cTn id="106" dur="1" fill="hold">
                                          <p:stCondLst>
                                            <p:cond delay="0"/>
                                          </p:stCondLst>
                                        </p:cTn>
                                        <p:tgtEl>
                                          <p:spTgt spid="174102"/>
                                        </p:tgtEl>
                                        <p:attrNameLst>
                                          <p:attrName>style.visibility</p:attrName>
                                        </p:attrNameLst>
                                      </p:cBhvr>
                                      <p:to>
                                        <p:strVal val="visible"/>
                                      </p:to>
                                    </p:set>
                                    <p:animEffect transition="in" filter="blinds(horizontal)">
                                      <p:cBhvr>
                                        <p:cTn id="107" dur="500"/>
                                        <p:tgtEl>
                                          <p:spTgt spid="174102"/>
                                        </p:tgtEl>
                                      </p:cBhvr>
                                    </p:animEffect>
                                  </p:childTnLst>
                                  <p:subTnLst>
                                    <p:audio>
                                      <p:cMediaNode>
                                        <p:cTn display="0" masterRel="sameClick">
                                          <p:stCondLst>
                                            <p:cond evt="begin" delay="0">
                                              <p:tn val="105"/>
                                            </p:cond>
                                          </p:stCondLst>
                                          <p:endCondLst>
                                            <p:cond evt="onStopAudio" delay="0">
                                              <p:tgtEl>
                                                <p:sldTgt/>
                                              </p:tgtEl>
                                            </p:cond>
                                          </p:endCondLst>
                                        </p:cTn>
                                        <p:tgtEl>
                                          <p:sndTgt r:embed="rId3" name="WHOOSH.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5" fill="hold" grpId="0" nodeType="clickEffect">
                                  <p:stCondLst>
                                    <p:cond delay="0"/>
                                  </p:stCondLst>
                                  <p:childTnLst>
                                    <p:set>
                                      <p:cBhvr>
                                        <p:cTn id="111" dur="1" fill="hold">
                                          <p:stCondLst>
                                            <p:cond delay="0"/>
                                          </p:stCondLst>
                                        </p:cTn>
                                        <p:tgtEl>
                                          <p:spTgt spid="174105"/>
                                        </p:tgtEl>
                                        <p:attrNameLst>
                                          <p:attrName>style.visibility</p:attrName>
                                        </p:attrNameLst>
                                      </p:cBhvr>
                                      <p:to>
                                        <p:strVal val="visible"/>
                                      </p:to>
                                    </p:set>
                                    <p:animEffect transition="in" filter="blinds(vertical)">
                                      <p:cBhvr>
                                        <p:cTn id="112" dur="500"/>
                                        <p:tgtEl>
                                          <p:spTgt spid="174105"/>
                                        </p:tgtEl>
                                      </p:cBhvr>
                                    </p:animEffect>
                                  </p:childTnLst>
                                  <p:subTnLst>
                                    <p:audio>
                                      <p:cMediaNode>
                                        <p:cTn display="0" masterRel="sameClick">
                                          <p:stCondLst>
                                            <p:cond evt="begin" delay="0">
                                              <p:tn val="110"/>
                                            </p:cond>
                                          </p:stCondLst>
                                          <p:endCondLst>
                                            <p:cond evt="onStopAudio" delay="0">
                                              <p:tgtEl>
                                                <p:sldTgt/>
                                              </p:tgtEl>
                                            </p:cond>
                                          </p:endCondLst>
                                        </p:cTn>
                                        <p:tgtEl>
                                          <p:sndTgt r:embed="rId3" name="WHOOSH.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2" fill="hold" nodeType="clickEffect">
                                  <p:stCondLst>
                                    <p:cond delay="0"/>
                                  </p:stCondLst>
                                  <p:childTnLst>
                                    <p:set>
                                      <p:cBhvr>
                                        <p:cTn id="116" dur="1" fill="hold">
                                          <p:stCondLst>
                                            <p:cond delay="0"/>
                                          </p:stCondLst>
                                        </p:cTn>
                                        <p:tgtEl>
                                          <p:spTgt spid="174107"/>
                                        </p:tgtEl>
                                        <p:attrNameLst>
                                          <p:attrName>style.visibility</p:attrName>
                                        </p:attrNameLst>
                                      </p:cBhvr>
                                      <p:to>
                                        <p:strVal val="visible"/>
                                      </p:to>
                                    </p:set>
                                    <p:anim calcmode="lin" valueType="num">
                                      <p:cBhvr additive="base">
                                        <p:cTn id="117" dur="500" fill="hold"/>
                                        <p:tgtEl>
                                          <p:spTgt spid="174107"/>
                                        </p:tgtEl>
                                        <p:attrNameLst>
                                          <p:attrName>ppt_x</p:attrName>
                                        </p:attrNameLst>
                                      </p:cBhvr>
                                      <p:tavLst>
                                        <p:tav tm="0">
                                          <p:val>
                                            <p:strVal val="1+#ppt_w/2"/>
                                          </p:val>
                                        </p:tav>
                                        <p:tav tm="100000">
                                          <p:val>
                                            <p:strVal val="#ppt_x"/>
                                          </p:val>
                                        </p:tav>
                                      </p:tavLst>
                                    </p:anim>
                                    <p:anim calcmode="lin" valueType="num">
                                      <p:cBhvr additive="base">
                                        <p:cTn id="118" dur="500" fill="hold"/>
                                        <p:tgtEl>
                                          <p:spTgt spid="1741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3" name="WHOOSH.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2" fill="hold" nodeType="clickEffect">
                                  <p:stCondLst>
                                    <p:cond delay="0"/>
                                  </p:stCondLst>
                                  <p:childTnLst>
                                    <p:set>
                                      <p:cBhvr>
                                        <p:cTn id="122" dur="1" fill="hold">
                                          <p:stCondLst>
                                            <p:cond delay="0"/>
                                          </p:stCondLst>
                                        </p:cTn>
                                        <p:tgtEl>
                                          <p:spTgt spid="174108"/>
                                        </p:tgtEl>
                                        <p:attrNameLst>
                                          <p:attrName>style.visibility</p:attrName>
                                        </p:attrNameLst>
                                      </p:cBhvr>
                                      <p:to>
                                        <p:strVal val="visible"/>
                                      </p:to>
                                    </p:set>
                                    <p:anim calcmode="lin" valueType="num">
                                      <p:cBhvr additive="base">
                                        <p:cTn id="123" dur="500" fill="hold"/>
                                        <p:tgtEl>
                                          <p:spTgt spid="174108"/>
                                        </p:tgtEl>
                                        <p:attrNameLst>
                                          <p:attrName>ppt_x</p:attrName>
                                        </p:attrNameLst>
                                      </p:cBhvr>
                                      <p:tavLst>
                                        <p:tav tm="0">
                                          <p:val>
                                            <p:strVal val="1+#ppt_w/2"/>
                                          </p:val>
                                        </p:tav>
                                        <p:tav tm="100000">
                                          <p:val>
                                            <p:strVal val="#ppt_x"/>
                                          </p:val>
                                        </p:tav>
                                      </p:tavLst>
                                    </p:anim>
                                    <p:anim calcmode="lin" valueType="num">
                                      <p:cBhvr additive="base">
                                        <p:cTn id="124" dur="500" fill="hold"/>
                                        <p:tgtEl>
                                          <p:spTgt spid="1741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3" name="WHOOSH.WAV"/>
                                        </p:tgtEl>
                                      </p:cMediaNode>
                                    </p:audio>
                                  </p:subTnLst>
                                </p:cTn>
                              </p:par>
                            </p:childTnLst>
                          </p:cTn>
                        </p:par>
                      </p:childTnLst>
                    </p:cTn>
                  </p:par>
                  <p:par>
                    <p:cTn id="125" fill="hold" nodeType="clickPar">
                      <p:stCondLst>
                        <p:cond delay="indefinite"/>
                      </p:stCondLst>
                      <p:childTnLst>
                        <p:par>
                          <p:cTn id="126" fill="hold" nodeType="withGroup">
                            <p:stCondLst>
                              <p:cond delay="0"/>
                            </p:stCondLst>
                            <p:childTnLst>
                              <p:par>
                                <p:cTn id="127" presetID="2" presetClass="entr" presetSubtype="8" fill="hold" nodeType="clickEffect">
                                  <p:stCondLst>
                                    <p:cond delay="0"/>
                                  </p:stCondLst>
                                  <p:childTnLst>
                                    <p:set>
                                      <p:cBhvr>
                                        <p:cTn id="128" dur="1" fill="hold">
                                          <p:stCondLst>
                                            <p:cond delay="0"/>
                                          </p:stCondLst>
                                        </p:cTn>
                                        <p:tgtEl>
                                          <p:spTgt spid="174109"/>
                                        </p:tgtEl>
                                        <p:attrNameLst>
                                          <p:attrName>style.visibility</p:attrName>
                                        </p:attrNameLst>
                                      </p:cBhvr>
                                      <p:to>
                                        <p:strVal val="visible"/>
                                      </p:to>
                                    </p:set>
                                    <p:anim calcmode="lin" valueType="num">
                                      <p:cBhvr additive="base">
                                        <p:cTn id="129" dur="500" fill="hold"/>
                                        <p:tgtEl>
                                          <p:spTgt spid="174109"/>
                                        </p:tgtEl>
                                        <p:attrNameLst>
                                          <p:attrName>ppt_x</p:attrName>
                                        </p:attrNameLst>
                                      </p:cBhvr>
                                      <p:tavLst>
                                        <p:tav tm="0">
                                          <p:val>
                                            <p:strVal val="0-#ppt_w/2"/>
                                          </p:val>
                                        </p:tav>
                                        <p:tav tm="100000">
                                          <p:val>
                                            <p:strVal val="#ppt_x"/>
                                          </p:val>
                                        </p:tav>
                                      </p:tavLst>
                                    </p:anim>
                                    <p:anim calcmode="lin" valueType="num">
                                      <p:cBhvr additive="base">
                                        <p:cTn id="130" dur="500" fill="hold"/>
                                        <p:tgtEl>
                                          <p:spTgt spid="1741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3" name="WHOOSH.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ntr" presetSubtype="8" fill="hold" nodeType="clickEffect">
                                  <p:stCondLst>
                                    <p:cond delay="0"/>
                                  </p:stCondLst>
                                  <p:childTnLst>
                                    <p:set>
                                      <p:cBhvr>
                                        <p:cTn id="134" dur="1" fill="hold">
                                          <p:stCondLst>
                                            <p:cond delay="0"/>
                                          </p:stCondLst>
                                        </p:cTn>
                                        <p:tgtEl>
                                          <p:spTgt spid="174106"/>
                                        </p:tgtEl>
                                        <p:attrNameLst>
                                          <p:attrName>style.visibility</p:attrName>
                                        </p:attrNameLst>
                                      </p:cBhvr>
                                      <p:to>
                                        <p:strVal val="visible"/>
                                      </p:to>
                                    </p:set>
                                    <p:anim calcmode="lin" valueType="num">
                                      <p:cBhvr additive="base">
                                        <p:cTn id="135" dur="500" fill="hold"/>
                                        <p:tgtEl>
                                          <p:spTgt spid="174106"/>
                                        </p:tgtEl>
                                        <p:attrNameLst>
                                          <p:attrName>ppt_x</p:attrName>
                                        </p:attrNameLst>
                                      </p:cBhvr>
                                      <p:tavLst>
                                        <p:tav tm="0">
                                          <p:val>
                                            <p:strVal val="0-#ppt_w/2"/>
                                          </p:val>
                                        </p:tav>
                                        <p:tav tm="100000">
                                          <p:val>
                                            <p:strVal val="#ppt_x"/>
                                          </p:val>
                                        </p:tav>
                                      </p:tavLst>
                                    </p:anim>
                                    <p:anim calcmode="lin" valueType="num">
                                      <p:cBhvr additive="base">
                                        <p:cTn id="136" dur="500" fill="hold"/>
                                        <p:tgtEl>
                                          <p:spTgt spid="17410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animBg="1" autoUpdateAnimBg="0"/>
      <p:bldP spid="174085" grpId="0" animBg="1" autoUpdateAnimBg="0"/>
      <p:bldP spid="174086" grpId="0" animBg="1" autoUpdateAnimBg="0"/>
      <p:bldP spid="174087" grpId="0" animBg="1" autoUpdateAnimBg="0"/>
      <p:bldP spid="174088" grpId="0" animBg="1" autoUpdateAnimBg="0"/>
      <p:bldP spid="174089" grpId="0" animBg="1" autoUpdateAnimBg="0"/>
      <p:bldP spid="174090" grpId="0" autoUpdateAnimBg="0"/>
      <p:bldP spid="174091" grpId="0" animBg="1" autoUpdateAnimBg="0"/>
      <p:bldP spid="174092" grpId="0" animBg="1" autoUpdateAnimBg="0"/>
      <p:bldP spid="174097" grpId="0" animBg="1" autoUpdateAnimBg="0"/>
      <p:bldP spid="174098" grpId="0" animBg="1" autoUpdateAnimBg="0"/>
      <p:bldP spid="174100" grpId="0" animBg="1" autoUpdateAnimBg="0"/>
      <p:bldP spid="174104" grpId="0" animBg="1" autoUpdateAnimBg="0"/>
      <p:bldP spid="174105"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7A8C5F6-B828-426C-A1F6-60E32D409EAB}"/>
              </a:ext>
            </a:extLst>
          </p:cNvPr>
          <p:cNvPicPr>
            <a:picLocks noChangeAspect="1"/>
          </p:cNvPicPr>
          <p:nvPr/>
        </p:nvPicPr>
        <p:blipFill rotWithShape="1">
          <a:blip r:embed="rId4">
            <a:extLst>
              <a:ext uri="{28A0092B-C50C-407E-A947-70E740481C1C}">
                <a14:useLocalDpi xmlns:a14="http://schemas.microsoft.com/office/drawing/2010/main" val="0"/>
              </a:ext>
            </a:extLst>
          </a:blip>
          <a:srcRect l="21034" r="23137" b="15256"/>
          <a:stretch/>
        </p:blipFill>
        <p:spPr>
          <a:xfrm>
            <a:off x="7756988" y="1661431"/>
            <a:ext cx="3852809" cy="3937985"/>
          </a:xfrm>
          <a:prstGeom prst="rect">
            <a:avLst/>
          </a:prstGeom>
        </p:spPr>
      </p:pic>
      <p:sp>
        <p:nvSpPr>
          <p:cNvPr id="148482" name="Rectangle 2">
            <a:extLst>
              <a:ext uri="{FF2B5EF4-FFF2-40B4-BE49-F238E27FC236}">
                <a16:creationId xmlns:a16="http://schemas.microsoft.com/office/drawing/2014/main" xmlns="" id="{47FF9DE5-3441-455C-BEAE-4F2C58FAB0CA}"/>
              </a:ext>
            </a:extLst>
          </p:cNvPr>
          <p:cNvSpPr>
            <a:spLocks noGrp="1" noRot="1" noChangeArrowheads="1"/>
          </p:cNvSpPr>
          <p:nvPr>
            <p:ph type="title"/>
          </p:nvPr>
        </p:nvSpPr>
        <p:spPr>
          <a:xfrm>
            <a:off x="1189703" y="304800"/>
            <a:ext cx="6066503" cy="1143000"/>
          </a:xfrm>
        </p:spPr>
        <p:txBody>
          <a:bodyPr>
            <a:normAutofit fontScale="90000"/>
          </a:bodyPr>
          <a:lstStyle/>
          <a:p>
            <a:pPr eaLnBrk="1" hangingPunct="1"/>
            <a:r>
              <a:rPr lang="th-TH" altLang="th-TH" dirty="0">
                <a:latin typeface="Angsana New" panose="02020603050405020304" pitchFamily="18" charset="-34"/>
              </a:rPr>
              <a:t>ปัจจัยที่มีผลต่อความสำเร็จ</a:t>
            </a:r>
          </a:p>
        </p:txBody>
      </p:sp>
      <p:sp>
        <p:nvSpPr>
          <p:cNvPr id="163843" name="Rectangle 3">
            <a:extLst>
              <a:ext uri="{FF2B5EF4-FFF2-40B4-BE49-F238E27FC236}">
                <a16:creationId xmlns:a16="http://schemas.microsoft.com/office/drawing/2014/main" xmlns="" id="{CE5B2A2A-77B4-4D24-80B7-E4783A13F2A6}"/>
              </a:ext>
            </a:extLst>
          </p:cNvPr>
          <p:cNvSpPr>
            <a:spLocks noGrp="1" noChangeArrowheads="1"/>
          </p:cNvSpPr>
          <p:nvPr>
            <p:ph type="body" idx="1"/>
          </p:nvPr>
        </p:nvSpPr>
        <p:spPr>
          <a:xfrm>
            <a:off x="838200" y="1447800"/>
            <a:ext cx="9330812" cy="4873625"/>
          </a:xfrm>
        </p:spPr>
        <p:txBody>
          <a:bodyPr/>
          <a:lstStyle/>
          <a:p>
            <a:pPr eaLnBrk="1" hangingPunct="1">
              <a:buFont typeface="Wingdings" panose="05000000000000000000" pitchFamily="2" charset="2"/>
              <a:buNone/>
              <a:defRPr/>
            </a:pPr>
            <a:r>
              <a:rPr lang="th-TH" i="1" u="sng" dirty="0">
                <a:solidFill>
                  <a:srgbClr val="000099"/>
                </a:solidFill>
              </a:rPr>
              <a:t>ปัจจัยที่สิบ</a:t>
            </a:r>
            <a:r>
              <a:rPr lang="en-US" i="1" u="sng" dirty="0">
                <a:solidFill>
                  <a:srgbClr val="000099"/>
                </a:solidFill>
              </a:rPr>
              <a:t> :  </a:t>
            </a:r>
          </a:p>
          <a:p>
            <a:pPr eaLnBrk="1" hangingPunct="1">
              <a:buFont typeface="Wingdings" panose="05000000000000000000" pitchFamily="2" charset="2"/>
              <a:buNone/>
              <a:defRPr/>
            </a:pPr>
            <a:r>
              <a:rPr lang="th-TH" dirty="0">
                <a:solidFill>
                  <a:srgbClr val="000099"/>
                </a:solidFill>
              </a:rPr>
              <a:t>	การแก้ไขปัญหาที่อยู่นอกเหนือความ                                                คาดหมาย การปรึกษาหารือ ผู้มีประสบการณ์                                                  ผู้เชียวชาญ รวมทั้งสำรองเวลา สำรองงบประมาณ</a:t>
            </a:r>
          </a:p>
          <a:p>
            <a:pPr eaLnBrk="1" hangingPunct="1">
              <a:buFont typeface="Wingdings" panose="05000000000000000000" pitchFamily="2" charset="2"/>
              <a:buNone/>
              <a:defRPr/>
            </a:pPr>
            <a:r>
              <a:rPr lang="th-TH" i="1" u="sng" dirty="0">
                <a:solidFill>
                  <a:srgbClr val="000099"/>
                </a:solidFill>
              </a:rPr>
              <a:t>ปัจจัยที่สิบเอ็ด </a:t>
            </a:r>
            <a:r>
              <a:rPr lang="en-US" i="1" u="sng" dirty="0">
                <a:solidFill>
                  <a:srgbClr val="000099"/>
                </a:solidFill>
              </a:rPr>
              <a:t>:</a:t>
            </a:r>
          </a:p>
          <a:p>
            <a:pPr marL="0" indent="0">
              <a:buNone/>
              <a:defRPr/>
            </a:pPr>
            <a:r>
              <a:rPr lang="th-TH" dirty="0">
                <a:solidFill>
                  <a:srgbClr val="000099"/>
                </a:solidFill>
              </a:rPr>
              <a:t>การแก้ไขความขัดแย้ง</a:t>
            </a:r>
          </a:p>
          <a:p>
            <a:pPr eaLnBrk="1" hangingPunct="1">
              <a:buFont typeface="Arial" pitchFamily="34" charset="0"/>
              <a:buChar char="•"/>
              <a:defRPr/>
            </a:pPr>
            <a:r>
              <a:rPr lang="th-TH" dirty="0">
                <a:solidFill>
                  <a:srgbClr val="000099"/>
                </a:solidFill>
              </a:rPr>
              <a:t>ด้านความคิด ด้วยการแสวงจุดร่วม สงวนจุดต่าง</a:t>
            </a:r>
          </a:p>
          <a:p>
            <a:pPr eaLnBrk="1" hangingPunct="1">
              <a:buFont typeface="Arial" pitchFamily="34" charset="0"/>
              <a:buChar char="•"/>
              <a:defRPr/>
            </a:pPr>
            <a:r>
              <a:rPr lang="th-TH" dirty="0">
                <a:solidFill>
                  <a:srgbClr val="000099"/>
                </a:solidFill>
              </a:rPr>
              <a:t>ด้านผลประโยชน์ ด้วยการเจรจาต่อรอง</a:t>
            </a:r>
          </a:p>
        </p:txBody>
      </p:sp>
      <p:sp>
        <p:nvSpPr>
          <p:cNvPr id="148485" name="Date Placeholder 1">
            <a:extLst>
              <a:ext uri="{FF2B5EF4-FFF2-40B4-BE49-F238E27FC236}">
                <a16:creationId xmlns:a16="http://schemas.microsoft.com/office/drawing/2014/main" xmlns="" id="{56D8E9F4-4F68-446E-BC80-C30454ECA05C}"/>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94838A0D-644A-4DED-9A04-FBFA24869B8D}" type="datetime1">
              <a:rPr lang="th-TH" altLang="th-TH" sz="1200" smtClean="0"/>
              <a:t>13/06/61</a:t>
            </a:fld>
            <a:endParaRPr lang="th-TH" altLang="th-TH" sz="1200" dirty="0"/>
          </a:p>
        </p:txBody>
      </p:sp>
      <p:sp>
        <p:nvSpPr>
          <p:cNvPr id="148486" name="Footer Placeholder 2">
            <a:extLst>
              <a:ext uri="{FF2B5EF4-FFF2-40B4-BE49-F238E27FC236}">
                <a16:creationId xmlns:a16="http://schemas.microsoft.com/office/drawing/2014/main" xmlns="" id="{E92E0706-6A6F-4F3B-977A-D515AB2FC96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2" name="Slide Number Placeholder 1">
            <a:extLst>
              <a:ext uri="{FF2B5EF4-FFF2-40B4-BE49-F238E27FC236}">
                <a16:creationId xmlns:a16="http://schemas.microsoft.com/office/drawing/2014/main" xmlns="" id="{9AE89BFF-373D-424B-9E7E-A8BADFB7B838}"/>
              </a:ext>
            </a:extLst>
          </p:cNvPr>
          <p:cNvSpPr>
            <a:spLocks noGrp="1"/>
          </p:cNvSpPr>
          <p:nvPr>
            <p:ph type="sldNum" sz="quarter" idx="12"/>
          </p:nvPr>
        </p:nvSpPr>
        <p:spPr/>
        <p:txBody>
          <a:bodyPr/>
          <a:lstStyle/>
          <a:p>
            <a:fld id="{C282B086-F66A-4C26-BA61-410FF86DE88D}" type="slidenum">
              <a:rPr lang="en-US" smtClean="0"/>
              <a:t>79</a:t>
            </a:fld>
            <a:endParaRPr lang="en-US" dirty="0"/>
          </a:p>
        </p:txBody>
      </p:sp>
    </p:spTree>
    <p:extLst>
      <p:ext uri="{BB962C8B-B14F-4D97-AF65-F5344CB8AC3E}">
        <p14:creationId xmlns:p14="http://schemas.microsoft.com/office/powerpoint/2010/main" val="4118780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Pct val="100000"/>
                                  </p:iterate>
                                  <p:childTnLst>
                                    <p:set>
                                      <p:cBhvr>
                                        <p:cTn id="6" dur="1" fill="hold">
                                          <p:stCondLst>
                                            <p:cond delay="0"/>
                                          </p:stCondLst>
                                        </p:cTn>
                                        <p:tgtEl>
                                          <p:spTgt spid="163843">
                                            <p:txEl>
                                              <p:pRg st="0" end="0"/>
                                            </p:txEl>
                                          </p:spTgt>
                                        </p:tgtEl>
                                        <p:attrNameLst>
                                          <p:attrName>style.visibility</p:attrName>
                                        </p:attrNameLst>
                                      </p:cBhvr>
                                      <p:to>
                                        <p:strVal val="visible"/>
                                      </p:to>
                                    </p:set>
                                    <p:animEffect transition="in" filter="blinds(horizontal)">
                                      <p:cBhvr>
                                        <p:cTn id="7" dur="75"/>
                                        <p:tgtEl>
                                          <p:spTgt spid="16384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iterate type="lt">
                                    <p:tmPct val="100000"/>
                                  </p:iterate>
                                  <p:childTnLst>
                                    <p:set>
                                      <p:cBhvr>
                                        <p:cTn id="11" dur="1" fill="hold">
                                          <p:stCondLst>
                                            <p:cond delay="0"/>
                                          </p:stCondLst>
                                        </p:cTn>
                                        <p:tgtEl>
                                          <p:spTgt spid="163843">
                                            <p:txEl>
                                              <p:pRg st="1" end="1"/>
                                            </p:txEl>
                                          </p:spTgt>
                                        </p:tgtEl>
                                        <p:attrNameLst>
                                          <p:attrName>style.visibility</p:attrName>
                                        </p:attrNameLst>
                                      </p:cBhvr>
                                      <p:to>
                                        <p:strVal val="visible"/>
                                      </p:to>
                                    </p:set>
                                    <p:animEffect transition="in" filter="blinds(horizontal)">
                                      <p:cBhvr>
                                        <p:cTn id="12" dur="75"/>
                                        <p:tgtEl>
                                          <p:spTgt spid="16384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iterate type="lt">
                                    <p:tmPct val="100000"/>
                                  </p:iterate>
                                  <p:childTnLst>
                                    <p:set>
                                      <p:cBhvr>
                                        <p:cTn id="16" dur="1" fill="hold">
                                          <p:stCondLst>
                                            <p:cond delay="0"/>
                                          </p:stCondLst>
                                        </p:cTn>
                                        <p:tgtEl>
                                          <p:spTgt spid="163843">
                                            <p:txEl>
                                              <p:pRg st="2" end="2"/>
                                            </p:txEl>
                                          </p:spTgt>
                                        </p:tgtEl>
                                        <p:attrNameLst>
                                          <p:attrName>style.visibility</p:attrName>
                                        </p:attrNameLst>
                                      </p:cBhvr>
                                      <p:to>
                                        <p:strVal val="visible"/>
                                      </p:to>
                                    </p:set>
                                    <p:animEffect transition="in" filter="blinds(horizontal)">
                                      <p:cBhvr>
                                        <p:cTn id="17" dur="75"/>
                                        <p:tgtEl>
                                          <p:spTgt spid="16384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iterate type="lt">
                                    <p:tmPct val="100000"/>
                                  </p:iterate>
                                  <p:childTnLst>
                                    <p:set>
                                      <p:cBhvr>
                                        <p:cTn id="21" dur="1" fill="hold">
                                          <p:stCondLst>
                                            <p:cond delay="0"/>
                                          </p:stCondLst>
                                        </p:cTn>
                                        <p:tgtEl>
                                          <p:spTgt spid="163843">
                                            <p:txEl>
                                              <p:pRg st="3" end="3"/>
                                            </p:txEl>
                                          </p:spTgt>
                                        </p:tgtEl>
                                        <p:attrNameLst>
                                          <p:attrName>style.visibility</p:attrName>
                                        </p:attrNameLst>
                                      </p:cBhvr>
                                      <p:to>
                                        <p:strVal val="visible"/>
                                      </p:to>
                                    </p:set>
                                    <p:animEffect transition="in" filter="blinds(horizontal)">
                                      <p:cBhvr>
                                        <p:cTn id="22" dur="75"/>
                                        <p:tgtEl>
                                          <p:spTgt spid="16384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iterate type="lt">
                                    <p:tmPct val="100000"/>
                                  </p:iterate>
                                  <p:childTnLst>
                                    <p:set>
                                      <p:cBhvr>
                                        <p:cTn id="26" dur="1" fill="hold">
                                          <p:stCondLst>
                                            <p:cond delay="0"/>
                                          </p:stCondLst>
                                        </p:cTn>
                                        <p:tgtEl>
                                          <p:spTgt spid="163843">
                                            <p:txEl>
                                              <p:pRg st="4" end="4"/>
                                            </p:txEl>
                                          </p:spTgt>
                                        </p:tgtEl>
                                        <p:attrNameLst>
                                          <p:attrName>style.visibility</p:attrName>
                                        </p:attrNameLst>
                                      </p:cBhvr>
                                      <p:to>
                                        <p:strVal val="visible"/>
                                      </p:to>
                                    </p:set>
                                    <p:animEffect transition="in" filter="blinds(horizontal)">
                                      <p:cBhvr>
                                        <p:cTn id="27" dur="75"/>
                                        <p:tgtEl>
                                          <p:spTgt spid="163843">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iterate type="lt">
                                    <p:tmPct val="100000"/>
                                  </p:iterate>
                                  <p:childTnLst>
                                    <p:set>
                                      <p:cBhvr>
                                        <p:cTn id="31" dur="1" fill="hold">
                                          <p:stCondLst>
                                            <p:cond delay="0"/>
                                          </p:stCondLst>
                                        </p:cTn>
                                        <p:tgtEl>
                                          <p:spTgt spid="163843">
                                            <p:txEl>
                                              <p:pRg st="5" end="5"/>
                                            </p:txEl>
                                          </p:spTgt>
                                        </p:tgtEl>
                                        <p:attrNameLst>
                                          <p:attrName>style.visibility</p:attrName>
                                        </p:attrNameLst>
                                      </p:cBhvr>
                                      <p:to>
                                        <p:strVal val="visible"/>
                                      </p:to>
                                    </p:set>
                                    <p:animEffect transition="in" filter="blinds(horizontal)">
                                      <p:cBhvr>
                                        <p:cTn id="32" dur="75"/>
                                        <p:tgtEl>
                                          <p:spTgt spid="163843">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descr="40%">
            <a:extLst>
              <a:ext uri="{FF2B5EF4-FFF2-40B4-BE49-F238E27FC236}">
                <a16:creationId xmlns:a16="http://schemas.microsoft.com/office/drawing/2014/main" xmlns="" id="{861B76B1-5FCD-48CF-AE2F-B3D124B3DFE0}"/>
              </a:ext>
            </a:extLst>
          </p:cNvPr>
          <p:cNvSpPr>
            <a:spLocks noChangeArrowheads="1"/>
          </p:cNvSpPr>
          <p:nvPr/>
        </p:nvSpPr>
        <p:spPr bwMode="auto">
          <a:xfrm>
            <a:off x="1050925" y="1600200"/>
            <a:ext cx="7178675"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90" tIns="41495" rIns="82990" bIns="41495"/>
          <a:lstStyle>
            <a:lvl1pPr marL="549275" indent="-549275">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Clr>
                <a:srgbClr val="990000"/>
              </a:buClr>
              <a:buFontTx/>
              <a:buNone/>
            </a:pPr>
            <a:r>
              <a:rPr lang="th-TH" altLang="th-TH" sz="2900" dirty="0"/>
              <a:t>	</a:t>
            </a:r>
            <a:r>
              <a:rPr lang="th-TH" altLang="th-TH" sz="2900" u="sng" dirty="0">
                <a:solidFill>
                  <a:srgbClr val="A50021"/>
                </a:solidFill>
              </a:rPr>
              <a:t>ก. สถานการณ์ทางการบริหารโดยทั่วไป</a:t>
            </a:r>
          </a:p>
          <a:p>
            <a:pPr eaLnBrk="1" hangingPunct="1">
              <a:spcBef>
                <a:spcPct val="0"/>
              </a:spcBef>
              <a:buClr>
                <a:srgbClr val="990000"/>
              </a:buClr>
              <a:buFont typeface="Wingdings" panose="05000000000000000000" pitchFamily="2" charset="2"/>
              <a:buChar char="Ø"/>
            </a:pPr>
            <a:r>
              <a:rPr lang="th-TH" altLang="th-TH" sz="2900" dirty="0">
                <a:solidFill>
                  <a:srgbClr val="0000CC"/>
                </a:solidFill>
              </a:rPr>
              <a:t>กิจการมีข้อจำกัดหรือมีความจำเป็นในการใช้ทรัพยากรด้านต่าง ๆทั้งในเรื่องของ </a:t>
            </a:r>
          </a:p>
          <a:p>
            <a:pPr eaLnBrk="1" hangingPunct="1">
              <a:spcBef>
                <a:spcPct val="0"/>
              </a:spcBef>
              <a:buClr>
                <a:srgbClr val="990000"/>
              </a:buClr>
              <a:buFont typeface="Wingdings" panose="05000000000000000000" pitchFamily="2" charset="2"/>
              <a:buChar char="ü"/>
            </a:pPr>
            <a:r>
              <a:rPr lang="th-TH" altLang="th-TH" sz="2900" dirty="0">
                <a:solidFill>
                  <a:srgbClr val="0000CC"/>
                </a:solidFill>
              </a:rPr>
              <a:t>ระบบทรัพยากรบุคคล </a:t>
            </a:r>
          </a:p>
          <a:p>
            <a:pPr eaLnBrk="1" hangingPunct="1">
              <a:spcBef>
                <a:spcPct val="0"/>
              </a:spcBef>
              <a:buClr>
                <a:srgbClr val="990000"/>
              </a:buClr>
              <a:buFont typeface="Wingdings" panose="05000000000000000000" pitchFamily="2" charset="2"/>
              <a:buChar char="ü"/>
            </a:pPr>
            <a:r>
              <a:rPr lang="th-TH" altLang="th-TH" sz="2900" dirty="0">
                <a:solidFill>
                  <a:srgbClr val="0000CC"/>
                </a:solidFill>
              </a:rPr>
              <a:t>ระบบทุนหรือปัจจัยการดำเนินงาน </a:t>
            </a:r>
          </a:p>
          <a:p>
            <a:pPr eaLnBrk="1" hangingPunct="1">
              <a:spcBef>
                <a:spcPct val="0"/>
              </a:spcBef>
              <a:buClr>
                <a:srgbClr val="990000"/>
              </a:buClr>
              <a:buFont typeface="Wingdings" panose="05000000000000000000" pitchFamily="2" charset="2"/>
              <a:buChar char="ü"/>
            </a:pPr>
            <a:r>
              <a:rPr lang="th-TH" altLang="th-TH" sz="2900" dirty="0">
                <a:solidFill>
                  <a:srgbClr val="0000CC"/>
                </a:solidFill>
              </a:rPr>
              <a:t>รวมทั้งทุนเทคโนโลยีสารสนเทศอยู่เสมอ</a:t>
            </a:r>
            <a:endParaRPr lang="en-US" altLang="th-TH" sz="2900" dirty="0">
              <a:solidFill>
                <a:srgbClr val="0000CC"/>
              </a:solidFill>
            </a:endParaRPr>
          </a:p>
          <a:p>
            <a:pPr eaLnBrk="1" hangingPunct="1">
              <a:spcBef>
                <a:spcPct val="0"/>
              </a:spcBef>
              <a:buClr>
                <a:srgbClr val="990000"/>
              </a:buClr>
              <a:buFont typeface="Wingdings" panose="05000000000000000000" pitchFamily="2" charset="2"/>
              <a:buChar char="]"/>
            </a:pPr>
            <a:r>
              <a:rPr lang="th-TH" altLang="th-TH" sz="2900" dirty="0">
                <a:solidFill>
                  <a:srgbClr val="0000CC"/>
                </a:solidFill>
              </a:rPr>
              <a:t>ในบางกรณีเป็นเรื่องที่จำเป็นต้องระมัดระวังในการป้องกันผลกระทบที่จะมีต่อทรัพยากรธรรมชาติและสภาวะทางนิเวศน์ (</a:t>
            </a:r>
            <a:r>
              <a:rPr lang="en-US" altLang="th-TH" sz="2900" dirty="0">
                <a:solidFill>
                  <a:srgbClr val="0000CC"/>
                </a:solidFill>
              </a:rPr>
              <a:t>Natural resources</a:t>
            </a:r>
            <a:r>
              <a:rPr lang="th-TH" altLang="th-TH" sz="2900" dirty="0">
                <a:solidFill>
                  <a:srgbClr val="0000CC"/>
                </a:solidFill>
              </a:rPr>
              <a:t> </a:t>
            </a:r>
            <a:r>
              <a:rPr lang="en-US" altLang="th-TH" sz="2900" dirty="0">
                <a:solidFill>
                  <a:srgbClr val="0000CC"/>
                </a:solidFill>
              </a:rPr>
              <a:t>and ecology</a:t>
            </a:r>
            <a:r>
              <a:rPr lang="en-US" altLang="th-TH" sz="2900" dirty="0"/>
              <a:t>)</a:t>
            </a:r>
            <a:endParaRPr lang="th-TH" altLang="th-TH" sz="2900" dirty="0"/>
          </a:p>
        </p:txBody>
      </p:sp>
      <p:sp>
        <p:nvSpPr>
          <p:cNvPr id="31749" name="Rectangle 5">
            <a:extLst>
              <a:ext uri="{FF2B5EF4-FFF2-40B4-BE49-F238E27FC236}">
                <a16:creationId xmlns:a16="http://schemas.microsoft.com/office/drawing/2014/main" xmlns="" id="{F5FDAB13-882A-4DEC-AD48-B15E6F548FBD}"/>
              </a:ext>
            </a:extLst>
          </p:cNvPr>
          <p:cNvSpPr>
            <a:spLocks noChangeArrowheads="1"/>
          </p:cNvSpPr>
          <p:nvPr/>
        </p:nvSpPr>
        <p:spPr bwMode="auto">
          <a:xfrm>
            <a:off x="838200" y="420757"/>
            <a:ext cx="1027906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nchor="ct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eaLnBrk="1" hangingPunct="1">
              <a:spcBef>
                <a:spcPct val="0"/>
              </a:spcBef>
              <a:buFontTx/>
              <a:buNone/>
            </a:pPr>
            <a:r>
              <a:rPr lang="th-TH" altLang="th-TH" sz="2900" b="1" u="sng" dirty="0">
                <a:solidFill>
                  <a:srgbClr val="C00000"/>
                </a:solidFill>
              </a:rPr>
              <a:t>ความจำเป็นที่ต้องจัดทำ</a:t>
            </a:r>
            <a:r>
              <a:rPr lang="en-US" altLang="th-TH" sz="2900" b="1" u="sng" dirty="0">
                <a:solidFill>
                  <a:srgbClr val="C00000"/>
                </a:solidFill>
              </a:rPr>
              <a:t/>
            </a:r>
            <a:br>
              <a:rPr lang="en-US" altLang="th-TH" sz="2900" b="1" u="sng" dirty="0">
                <a:solidFill>
                  <a:srgbClr val="C00000"/>
                </a:solidFill>
              </a:rPr>
            </a:br>
            <a:r>
              <a:rPr lang="th-TH" altLang="th-TH" sz="2900" b="1" u="sng" dirty="0">
                <a:solidFill>
                  <a:srgbClr val="C00000"/>
                </a:solidFill>
              </a:rPr>
              <a:t>โครงการเพื่อการบริหารการพัฒนา</a:t>
            </a:r>
          </a:p>
        </p:txBody>
      </p:sp>
      <p:sp>
        <p:nvSpPr>
          <p:cNvPr id="27654" name="Date Placeholder 1">
            <a:extLst>
              <a:ext uri="{FF2B5EF4-FFF2-40B4-BE49-F238E27FC236}">
                <a16:creationId xmlns:a16="http://schemas.microsoft.com/office/drawing/2014/main" xmlns="" id="{2F9CFD38-48EE-4B0D-91BE-582C365ED81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CC2A1639-3D99-4633-9A65-0A0BF3DD96BA}" type="datetime1">
              <a:rPr lang="th-TH" altLang="th-TH" sz="1200" smtClean="0"/>
              <a:t>13/06/61</a:t>
            </a:fld>
            <a:endParaRPr lang="th-TH" altLang="th-TH" sz="1200" dirty="0"/>
          </a:p>
        </p:txBody>
      </p:sp>
      <p:sp>
        <p:nvSpPr>
          <p:cNvPr id="27655" name="Footer Placeholder 2">
            <a:extLst>
              <a:ext uri="{FF2B5EF4-FFF2-40B4-BE49-F238E27FC236}">
                <a16:creationId xmlns:a16="http://schemas.microsoft.com/office/drawing/2014/main" xmlns="" id="{9879F12D-9D16-4441-B80A-53129D265C8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87398750-EBA8-4AEF-AB57-934EC9669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838739"/>
            <a:ext cx="3969025" cy="4220749"/>
          </a:xfrm>
          <a:prstGeom prst="rect">
            <a:avLst/>
          </a:prstGeom>
        </p:spPr>
      </p:pic>
      <p:sp>
        <p:nvSpPr>
          <p:cNvPr id="2" name="Slide Number Placeholder 1">
            <a:extLst>
              <a:ext uri="{FF2B5EF4-FFF2-40B4-BE49-F238E27FC236}">
                <a16:creationId xmlns:a16="http://schemas.microsoft.com/office/drawing/2014/main" xmlns="" id="{CB6360CC-F56A-4831-AC1F-5DCFDF78A2D0}"/>
              </a:ext>
            </a:extLst>
          </p:cNvPr>
          <p:cNvSpPr>
            <a:spLocks noGrp="1"/>
          </p:cNvSpPr>
          <p:nvPr>
            <p:ph type="sldNum" sz="quarter" idx="12"/>
          </p:nvPr>
        </p:nvSpPr>
        <p:spPr/>
        <p:txBody>
          <a:bodyPr/>
          <a:lstStyle/>
          <a:p>
            <a:fld id="{C282B086-F66A-4C26-BA61-410FF86DE88D}" type="slidenum">
              <a:rPr lang="en-US" smtClean="0"/>
              <a:t>8</a:t>
            </a:fld>
            <a:endParaRPr lang="en-US" dirty="0"/>
          </a:p>
        </p:txBody>
      </p:sp>
    </p:spTree>
    <p:extLst>
      <p:ext uri="{BB962C8B-B14F-4D97-AF65-F5344CB8AC3E}">
        <p14:creationId xmlns:p14="http://schemas.microsoft.com/office/powerpoint/2010/main" val="2884014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1749"/>
                                        </p:tgtEl>
                                        <p:attrNameLst>
                                          <p:attrName>style.visibility</p:attrName>
                                        </p:attrNameLst>
                                      </p:cBhvr>
                                      <p:to>
                                        <p:strVal val="visible"/>
                                      </p:to>
                                    </p:set>
                                    <p:animEffect transition="in" filter="fade">
                                      <p:cBhvr>
                                        <p:cTn id="7" dur="600">
                                          <p:stCondLst>
                                            <p:cond delay="0"/>
                                          </p:stCondLst>
                                        </p:cTn>
                                        <p:tgtEl>
                                          <p:spTgt spid="31749"/>
                                        </p:tgtEl>
                                      </p:cBhvr>
                                    </p:animEffect>
                                    <p:anim calcmode="lin" valueType="num">
                                      <p:cBhvr>
                                        <p:cTn id="8" dur="600" fill="hold">
                                          <p:stCondLst>
                                            <p:cond delay="0"/>
                                          </p:stCondLst>
                                        </p:cTn>
                                        <p:tgtEl>
                                          <p:spTgt spid="31749"/>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1749"/>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1749"/>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1746">
                                            <p:txEl>
                                              <p:pRg st="0" end="0"/>
                                            </p:txEl>
                                          </p:spTgt>
                                        </p:tgtEl>
                                        <p:attrNameLst>
                                          <p:attrName>style.visibility</p:attrName>
                                        </p:attrNameLst>
                                      </p:cBhvr>
                                      <p:to>
                                        <p:strVal val="visible"/>
                                      </p:to>
                                    </p:set>
                                    <p:animEffect transition="in" filter="slide(fromBottom)">
                                      <p:cBhvr>
                                        <p:cTn id="15" dur="500">
                                          <p:stCondLst>
                                            <p:cond delay="0"/>
                                          </p:stCondLst>
                                        </p:cTn>
                                        <p:tgtEl>
                                          <p:spTgt spid="3174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1746">
                                            <p:txEl>
                                              <p:pRg st="1" end="1"/>
                                            </p:txEl>
                                          </p:spTgt>
                                        </p:tgtEl>
                                        <p:attrNameLst>
                                          <p:attrName>style.visibility</p:attrName>
                                        </p:attrNameLst>
                                      </p:cBhvr>
                                      <p:to>
                                        <p:strVal val="visible"/>
                                      </p:to>
                                    </p:set>
                                    <p:animEffect transition="in" filter="slide(fromBottom)">
                                      <p:cBhvr>
                                        <p:cTn id="20" dur="500">
                                          <p:stCondLst>
                                            <p:cond delay="0"/>
                                          </p:stCondLst>
                                        </p:cTn>
                                        <p:tgtEl>
                                          <p:spTgt spid="3174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1746">
                                            <p:txEl>
                                              <p:pRg st="2" end="2"/>
                                            </p:txEl>
                                          </p:spTgt>
                                        </p:tgtEl>
                                        <p:attrNameLst>
                                          <p:attrName>style.visibility</p:attrName>
                                        </p:attrNameLst>
                                      </p:cBhvr>
                                      <p:to>
                                        <p:strVal val="visible"/>
                                      </p:to>
                                    </p:set>
                                    <p:animEffect transition="in" filter="slide(fromBottom)">
                                      <p:cBhvr>
                                        <p:cTn id="25" dur="500">
                                          <p:stCondLst>
                                            <p:cond delay="0"/>
                                          </p:stCondLst>
                                        </p:cTn>
                                        <p:tgtEl>
                                          <p:spTgt spid="3174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1746">
                                            <p:txEl>
                                              <p:pRg st="3" end="3"/>
                                            </p:txEl>
                                          </p:spTgt>
                                        </p:tgtEl>
                                        <p:attrNameLst>
                                          <p:attrName>style.visibility</p:attrName>
                                        </p:attrNameLst>
                                      </p:cBhvr>
                                      <p:to>
                                        <p:strVal val="visible"/>
                                      </p:to>
                                    </p:set>
                                    <p:animEffect transition="in" filter="slide(fromBottom)">
                                      <p:cBhvr>
                                        <p:cTn id="30" dur="500">
                                          <p:stCondLst>
                                            <p:cond delay="0"/>
                                          </p:stCondLst>
                                        </p:cTn>
                                        <p:tgtEl>
                                          <p:spTgt spid="3174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1746">
                                            <p:txEl>
                                              <p:pRg st="4" end="4"/>
                                            </p:txEl>
                                          </p:spTgt>
                                        </p:tgtEl>
                                        <p:attrNameLst>
                                          <p:attrName>style.visibility</p:attrName>
                                        </p:attrNameLst>
                                      </p:cBhvr>
                                      <p:to>
                                        <p:strVal val="visible"/>
                                      </p:to>
                                    </p:set>
                                    <p:animEffect transition="in" filter="slide(fromBottom)">
                                      <p:cBhvr>
                                        <p:cTn id="35" dur="500">
                                          <p:stCondLst>
                                            <p:cond delay="0"/>
                                          </p:stCondLst>
                                        </p:cTn>
                                        <p:tgtEl>
                                          <p:spTgt spid="31746">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1746">
                                            <p:txEl>
                                              <p:pRg st="5" end="5"/>
                                            </p:txEl>
                                          </p:spTgt>
                                        </p:tgtEl>
                                        <p:attrNameLst>
                                          <p:attrName>style.visibility</p:attrName>
                                        </p:attrNameLst>
                                      </p:cBhvr>
                                      <p:to>
                                        <p:strVal val="visible"/>
                                      </p:to>
                                    </p:set>
                                    <p:animEffect transition="in" filter="slide(fromBottom)">
                                      <p:cBhvr>
                                        <p:cTn id="40" dur="500">
                                          <p:stCondLst>
                                            <p:cond delay="0"/>
                                          </p:stCondLst>
                                        </p:cTn>
                                        <p:tgtEl>
                                          <p:spTgt spid="317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P spid="31749" grpId="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7" name="Rectangle 3">
            <a:extLst>
              <a:ext uri="{FF2B5EF4-FFF2-40B4-BE49-F238E27FC236}">
                <a16:creationId xmlns:a16="http://schemas.microsoft.com/office/drawing/2014/main" xmlns="" id="{2743486F-3060-4E19-A68A-8D3EA523B940}"/>
              </a:ext>
            </a:extLst>
          </p:cNvPr>
          <p:cNvSpPr>
            <a:spLocks noGrp="1" noChangeArrowheads="1"/>
          </p:cNvSpPr>
          <p:nvPr>
            <p:ph type="body" idx="1"/>
          </p:nvPr>
        </p:nvSpPr>
        <p:spPr>
          <a:xfrm>
            <a:off x="1034794" y="1411288"/>
            <a:ext cx="6602412" cy="4752975"/>
          </a:xfrm>
        </p:spPr>
        <p:txBody>
          <a:bodyPr/>
          <a:lstStyle/>
          <a:p>
            <a:pPr eaLnBrk="1" hangingPunct="1">
              <a:buFont typeface="Wingdings" panose="05000000000000000000" pitchFamily="2" charset="2"/>
              <a:buNone/>
              <a:defRPr/>
            </a:pPr>
            <a:r>
              <a:rPr lang="th-TH" i="1" u="sng" dirty="0">
                <a:solidFill>
                  <a:srgbClr val="000099"/>
                </a:solidFill>
                <a:latin typeface="Angsana New" pitchFamily="18" charset="-34"/>
              </a:rPr>
              <a:t>ปัจจัยที่สิบสอง </a:t>
            </a:r>
            <a:r>
              <a:rPr lang="en-US" i="1" u="sng" dirty="0">
                <a:solidFill>
                  <a:srgbClr val="000099"/>
                </a:solidFill>
                <a:latin typeface="Angsana New" pitchFamily="18" charset="-34"/>
              </a:rPr>
              <a:t>:</a:t>
            </a:r>
            <a:r>
              <a:rPr lang="en-US" dirty="0">
                <a:solidFill>
                  <a:srgbClr val="000099"/>
                </a:solidFill>
                <a:latin typeface="Angsana New" pitchFamily="18" charset="-34"/>
              </a:rPr>
              <a:t>    </a:t>
            </a:r>
          </a:p>
          <a:p>
            <a:pPr eaLnBrk="1" hangingPunct="1">
              <a:buFont typeface="Wingdings" panose="05000000000000000000" pitchFamily="2" charset="2"/>
              <a:buNone/>
              <a:defRPr/>
            </a:pPr>
            <a:r>
              <a:rPr lang="th-TH" dirty="0">
                <a:solidFill>
                  <a:srgbClr val="000099"/>
                </a:solidFill>
                <a:latin typeface="Angsana New" pitchFamily="18" charset="-34"/>
              </a:rPr>
              <a:t>การอำนวยความสะดวกในการถ่ายโอน             โครงการสู่ภาระงานประจำ</a:t>
            </a:r>
          </a:p>
          <a:p>
            <a:pPr marL="514350" indent="-514350">
              <a:buFont typeface="+mj-cs"/>
              <a:buAutoNum type="thaiNumPeriod"/>
              <a:defRPr/>
            </a:pPr>
            <a:r>
              <a:rPr lang="th-TH" dirty="0">
                <a:solidFill>
                  <a:srgbClr val="000099"/>
                </a:solidFill>
                <a:latin typeface="Angsana New" pitchFamily="18" charset="-34"/>
              </a:rPr>
              <a:t>จัดทำคู่มือการปฏิบัติงาน</a:t>
            </a:r>
          </a:p>
          <a:p>
            <a:pPr marL="514350" indent="-514350">
              <a:buFont typeface="+mj-cs"/>
              <a:buAutoNum type="thaiNumPeriod"/>
              <a:defRPr/>
            </a:pPr>
            <a:r>
              <a:rPr lang="th-TH" dirty="0">
                <a:solidFill>
                  <a:srgbClr val="000099"/>
                </a:solidFill>
                <a:latin typeface="Angsana New" pitchFamily="18" charset="-34"/>
              </a:rPr>
              <a:t>จัดประชุมชี้แจงทำความเข้าใจ</a:t>
            </a:r>
          </a:p>
          <a:p>
            <a:pPr marL="514350" indent="-514350">
              <a:buFont typeface="+mj-cs"/>
              <a:buAutoNum type="thaiNumPeriod"/>
              <a:defRPr/>
            </a:pPr>
            <a:r>
              <a:rPr lang="th-TH" dirty="0">
                <a:solidFill>
                  <a:srgbClr val="000099"/>
                </a:solidFill>
                <a:latin typeface="Angsana New" pitchFamily="18" charset="-34"/>
              </a:rPr>
              <a:t>จัดการฝึกอบรมบุคลากรหลักที่จำเป็น</a:t>
            </a:r>
          </a:p>
        </p:txBody>
      </p:sp>
      <p:sp>
        <p:nvSpPr>
          <p:cNvPr id="164872" name="Rectangle 8">
            <a:extLst>
              <a:ext uri="{FF2B5EF4-FFF2-40B4-BE49-F238E27FC236}">
                <a16:creationId xmlns:a16="http://schemas.microsoft.com/office/drawing/2014/main" xmlns="" id="{5EFCA1BF-6B47-4767-B58A-BE68A03584F9}"/>
              </a:ext>
            </a:extLst>
          </p:cNvPr>
          <p:cNvSpPr>
            <a:spLocks noGrp="1" noChangeArrowheads="1"/>
          </p:cNvSpPr>
          <p:nvPr>
            <p:ph type="title"/>
          </p:nvPr>
        </p:nvSpPr>
        <p:spPr>
          <a:xfrm>
            <a:off x="1034794" y="633413"/>
            <a:ext cx="8229600" cy="777875"/>
          </a:xfrm>
        </p:spPr>
        <p:txBody>
          <a:bodyPr/>
          <a:lstStyle/>
          <a:p>
            <a:pPr eaLnBrk="1" hangingPunct="1"/>
            <a:r>
              <a:rPr lang="th-TH" altLang="th-TH" dirty="0">
                <a:solidFill>
                  <a:srgbClr val="C00000"/>
                </a:solidFill>
              </a:rPr>
              <a:t>ปัจจัยที่มีผลต่อความสำเร็จ</a:t>
            </a:r>
          </a:p>
        </p:txBody>
      </p:sp>
      <p:sp>
        <p:nvSpPr>
          <p:cNvPr id="150534" name="Date Placeholder 1">
            <a:extLst>
              <a:ext uri="{FF2B5EF4-FFF2-40B4-BE49-F238E27FC236}">
                <a16:creationId xmlns:a16="http://schemas.microsoft.com/office/drawing/2014/main" xmlns="" id="{783BBD1D-A2B0-4304-8AC8-0DDD67A2687E}"/>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46A4AA63-A937-46BD-BFA1-FFF1DB249C4E}" type="datetime1">
              <a:rPr lang="th-TH" altLang="th-TH" sz="1200" smtClean="0"/>
              <a:t>13/06/61</a:t>
            </a:fld>
            <a:endParaRPr lang="th-TH" altLang="th-TH" sz="1200" dirty="0"/>
          </a:p>
        </p:txBody>
      </p:sp>
      <p:sp>
        <p:nvSpPr>
          <p:cNvPr id="150535" name="Footer Placeholder 2">
            <a:extLst>
              <a:ext uri="{FF2B5EF4-FFF2-40B4-BE49-F238E27FC236}">
                <a16:creationId xmlns:a16="http://schemas.microsoft.com/office/drawing/2014/main" xmlns="" id="{E7BF48BB-BD3D-4764-8619-E647CEF11894}"/>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pic>
        <p:nvPicPr>
          <p:cNvPr id="3" name="Picture 2">
            <a:extLst>
              <a:ext uri="{FF2B5EF4-FFF2-40B4-BE49-F238E27FC236}">
                <a16:creationId xmlns:a16="http://schemas.microsoft.com/office/drawing/2014/main" xmlns="" id="{0993ACE8-CE59-405C-B29A-1F0757F27A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9057" y="1297858"/>
            <a:ext cx="4680155" cy="4611329"/>
          </a:xfrm>
          <a:prstGeom prst="rect">
            <a:avLst/>
          </a:prstGeom>
        </p:spPr>
      </p:pic>
      <p:sp>
        <p:nvSpPr>
          <p:cNvPr id="2" name="Slide Number Placeholder 1">
            <a:extLst>
              <a:ext uri="{FF2B5EF4-FFF2-40B4-BE49-F238E27FC236}">
                <a16:creationId xmlns:a16="http://schemas.microsoft.com/office/drawing/2014/main" xmlns="" id="{1D9DD5CC-F136-49F0-987C-CE472024548C}"/>
              </a:ext>
            </a:extLst>
          </p:cNvPr>
          <p:cNvSpPr>
            <a:spLocks noGrp="1"/>
          </p:cNvSpPr>
          <p:nvPr>
            <p:ph type="sldNum" sz="quarter" idx="12"/>
          </p:nvPr>
        </p:nvSpPr>
        <p:spPr/>
        <p:txBody>
          <a:bodyPr/>
          <a:lstStyle/>
          <a:p>
            <a:fld id="{C282B086-F66A-4C26-BA61-410FF86DE88D}" type="slidenum">
              <a:rPr lang="en-US" smtClean="0"/>
              <a:t>80</a:t>
            </a:fld>
            <a:endParaRPr lang="en-US" dirty="0"/>
          </a:p>
        </p:txBody>
      </p:sp>
    </p:spTree>
    <p:extLst>
      <p:ext uri="{BB962C8B-B14F-4D97-AF65-F5344CB8AC3E}">
        <p14:creationId xmlns:p14="http://schemas.microsoft.com/office/powerpoint/2010/main" val="4113225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animEffect transition="in" filter="blinds(horizontal)">
                                      <p:cBhvr>
                                        <p:cTn id="7" dur="500"/>
                                        <p:tgtEl>
                                          <p:spTgt spid="1648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4867">
                                            <p:txEl>
                                              <p:pRg st="1" end="1"/>
                                            </p:txEl>
                                          </p:spTgt>
                                        </p:tgtEl>
                                        <p:attrNameLst>
                                          <p:attrName>style.visibility</p:attrName>
                                        </p:attrNameLst>
                                      </p:cBhvr>
                                      <p:to>
                                        <p:strVal val="visible"/>
                                      </p:to>
                                    </p:set>
                                    <p:animEffect transition="in" filter="blinds(horizontal)">
                                      <p:cBhvr>
                                        <p:cTn id="12" dur="500"/>
                                        <p:tgtEl>
                                          <p:spTgt spid="16486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4867">
                                            <p:txEl>
                                              <p:pRg st="2" end="2"/>
                                            </p:txEl>
                                          </p:spTgt>
                                        </p:tgtEl>
                                        <p:attrNameLst>
                                          <p:attrName>style.visibility</p:attrName>
                                        </p:attrNameLst>
                                      </p:cBhvr>
                                      <p:to>
                                        <p:strVal val="visible"/>
                                      </p:to>
                                    </p:set>
                                    <p:animEffect transition="in" filter="blinds(horizontal)">
                                      <p:cBhvr>
                                        <p:cTn id="17" dur="500"/>
                                        <p:tgtEl>
                                          <p:spTgt spid="16486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867">
                                            <p:txEl>
                                              <p:pRg st="3" end="3"/>
                                            </p:txEl>
                                          </p:spTgt>
                                        </p:tgtEl>
                                        <p:attrNameLst>
                                          <p:attrName>style.visibility</p:attrName>
                                        </p:attrNameLst>
                                      </p:cBhvr>
                                      <p:to>
                                        <p:strVal val="visible"/>
                                      </p:to>
                                    </p:set>
                                    <p:animEffect transition="in" filter="blinds(horizontal)">
                                      <p:cBhvr>
                                        <p:cTn id="22" dur="500"/>
                                        <p:tgtEl>
                                          <p:spTgt spid="164867">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LASE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64867">
                                            <p:txEl>
                                              <p:pRg st="4" end="4"/>
                                            </p:txEl>
                                          </p:spTgt>
                                        </p:tgtEl>
                                        <p:attrNameLst>
                                          <p:attrName>style.visibility</p:attrName>
                                        </p:attrNameLst>
                                      </p:cBhvr>
                                      <p:to>
                                        <p:strVal val="visible"/>
                                      </p:to>
                                    </p:set>
                                    <p:animEffect transition="in" filter="blinds(horizontal)">
                                      <p:cBhvr>
                                        <p:cTn id="27" dur="500"/>
                                        <p:tgtEl>
                                          <p:spTgt spid="164867">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LASE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64872"/>
                                        </p:tgtEl>
                                        <p:attrNameLst>
                                          <p:attrName>style.visibility</p:attrName>
                                        </p:attrNameLst>
                                      </p:cBhvr>
                                      <p:to>
                                        <p:strVal val="visible"/>
                                      </p:to>
                                    </p:set>
                                    <p:animEffect transition="in" filter="blinds(horizontal)">
                                      <p:cBhvr>
                                        <p:cTn id="32" dur="500"/>
                                        <p:tgtEl>
                                          <p:spTgt spid="164872"/>
                                        </p:tgtEl>
                                      </p:cBhvr>
                                    </p:animEffect>
                                  </p:childTnLst>
                                  <p:subTnLst>
                                    <p:audio>
                                      <p:cMediaNode>
                                        <p:cTn display="0" masterRel="sameClick">
                                          <p:stCondLst>
                                            <p:cond evt="begin" delay="0">
                                              <p:tn val="30"/>
                                            </p:cond>
                                          </p:stCondLst>
                                          <p:endCondLst>
                                            <p:cond evt="onStopAudio" delay="0">
                                              <p:tgtEl>
                                                <p:sldTgt/>
                                              </p:tgtEl>
                                            </p:cond>
                                          </p:endCondLst>
                                        </p:cTn>
                                        <p:tgtEl>
                                          <p:sndTgt r:embed="rId4"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P spid="16487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a:extLst>
              <a:ext uri="{FF2B5EF4-FFF2-40B4-BE49-F238E27FC236}">
                <a16:creationId xmlns:a16="http://schemas.microsoft.com/office/drawing/2014/main" xmlns="" id="{75B2F238-4B0D-421E-B985-F8520987402A}"/>
              </a:ext>
            </a:extLst>
          </p:cNvPr>
          <p:cNvSpPr txBox="1">
            <a:spLocks noChangeArrowheads="1"/>
          </p:cNvSpPr>
          <p:nvPr/>
        </p:nvSpPr>
        <p:spPr bwMode="auto">
          <a:xfrm>
            <a:off x="4572000" y="452438"/>
            <a:ext cx="3124200" cy="461962"/>
          </a:xfrm>
          <a:prstGeom prst="rect">
            <a:avLst/>
          </a:prstGeom>
          <a:solidFill>
            <a:srgbClr val="C00000"/>
          </a:solidFill>
          <a:ln w="57150">
            <a:solidFill>
              <a:schemeClr val="bg1"/>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รู้ภารกิจโครงการ</a:t>
            </a:r>
          </a:p>
        </p:txBody>
      </p:sp>
      <p:sp>
        <p:nvSpPr>
          <p:cNvPr id="165891" name="Text Box 3">
            <a:extLst>
              <a:ext uri="{FF2B5EF4-FFF2-40B4-BE49-F238E27FC236}">
                <a16:creationId xmlns:a16="http://schemas.microsoft.com/office/drawing/2014/main" xmlns="" id="{C612227C-343B-4C87-84A0-EA319F1BF185}"/>
              </a:ext>
            </a:extLst>
          </p:cNvPr>
          <p:cNvSpPr txBox="1">
            <a:spLocks noChangeArrowheads="1"/>
          </p:cNvSpPr>
          <p:nvPr/>
        </p:nvSpPr>
        <p:spPr bwMode="auto">
          <a:xfrm>
            <a:off x="4572000" y="1366838"/>
            <a:ext cx="3124200" cy="461962"/>
          </a:xfrm>
          <a:prstGeom prst="rect">
            <a:avLst/>
          </a:prstGeom>
          <a:solidFill>
            <a:srgbClr val="006600"/>
          </a:solidFill>
          <a:ln w="57150">
            <a:no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รับการสนับสนุน</a:t>
            </a:r>
          </a:p>
        </p:txBody>
      </p:sp>
      <p:sp>
        <p:nvSpPr>
          <p:cNvPr id="165892" name="Text Box 4">
            <a:extLst>
              <a:ext uri="{FF2B5EF4-FFF2-40B4-BE49-F238E27FC236}">
                <a16:creationId xmlns:a16="http://schemas.microsoft.com/office/drawing/2014/main" xmlns="" id="{C811C1EB-C37F-4B7D-B711-2DFA710F8F60}"/>
              </a:ext>
            </a:extLst>
          </p:cNvPr>
          <p:cNvSpPr txBox="1">
            <a:spLocks noChangeArrowheads="1"/>
          </p:cNvSpPr>
          <p:nvPr/>
        </p:nvSpPr>
        <p:spPr bwMode="auto">
          <a:xfrm>
            <a:off x="4572000" y="2281238"/>
            <a:ext cx="3124200" cy="461962"/>
          </a:xfrm>
          <a:prstGeom prst="rect">
            <a:avLst/>
          </a:prstGeom>
          <a:solidFill>
            <a:schemeClr val="accent2"/>
          </a:solidFill>
          <a:ln w="57150">
            <a:no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วางกำหนดการ</a:t>
            </a:r>
          </a:p>
        </p:txBody>
      </p:sp>
      <p:sp>
        <p:nvSpPr>
          <p:cNvPr id="165893" name="Text Box 5">
            <a:extLst>
              <a:ext uri="{FF2B5EF4-FFF2-40B4-BE49-F238E27FC236}">
                <a16:creationId xmlns:a16="http://schemas.microsoft.com/office/drawing/2014/main" xmlns="" id="{6E54FD61-F884-400A-A075-0ABD4C561BE1}"/>
              </a:ext>
            </a:extLst>
          </p:cNvPr>
          <p:cNvSpPr txBox="1">
            <a:spLocks noChangeArrowheads="1"/>
          </p:cNvSpPr>
          <p:nvPr/>
        </p:nvSpPr>
        <p:spPr bwMode="auto">
          <a:xfrm>
            <a:off x="2286000" y="3044826"/>
            <a:ext cx="3124200" cy="461963"/>
          </a:xfrm>
          <a:prstGeom prst="rect">
            <a:avLst/>
          </a:prstGeom>
          <a:solidFill>
            <a:schemeClr val="tx2"/>
          </a:solidFill>
          <a:ln w="57150">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สื่อสาร/รายงาน</a:t>
            </a:r>
          </a:p>
        </p:txBody>
      </p:sp>
      <p:sp>
        <p:nvSpPr>
          <p:cNvPr id="165894" name="Text Box 6">
            <a:extLst>
              <a:ext uri="{FF2B5EF4-FFF2-40B4-BE49-F238E27FC236}">
                <a16:creationId xmlns:a16="http://schemas.microsoft.com/office/drawing/2014/main" xmlns="" id="{DC7BFD90-2A3C-4304-A8FA-4AF810BA4EDE}"/>
              </a:ext>
            </a:extLst>
          </p:cNvPr>
          <p:cNvSpPr txBox="1">
            <a:spLocks noChangeArrowheads="1"/>
          </p:cNvSpPr>
          <p:nvPr/>
        </p:nvSpPr>
        <p:spPr bwMode="auto">
          <a:xfrm>
            <a:off x="7944643" y="3103746"/>
            <a:ext cx="3124200" cy="461963"/>
          </a:xfrm>
          <a:prstGeom prst="rect">
            <a:avLst/>
          </a:prstGeom>
          <a:solidFill>
            <a:schemeClr val="tx2"/>
          </a:solidFill>
          <a:ln w="57150">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ถ่ายโอนโครงการ</a:t>
            </a:r>
          </a:p>
        </p:txBody>
      </p:sp>
      <p:sp>
        <p:nvSpPr>
          <p:cNvPr id="165895" name="Text Box 7">
            <a:extLst>
              <a:ext uri="{FF2B5EF4-FFF2-40B4-BE49-F238E27FC236}">
                <a16:creationId xmlns:a16="http://schemas.microsoft.com/office/drawing/2014/main" xmlns="" id="{446F51B7-0B31-4C96-A665-41214DB91A47}"/>
              </a:ext>
            </a:extLst>
          </p:cNvPr>
          <p:cNvSpPr txBox="1">
            <a:spLocks noChangeArrowheads="1"/>
          </p:cNvSpPr>
          <p:nvPr/>
        </p:nvSpPr>
        <p:spPr bwMode="auto">
          <a:xfrm>
            <a:off x="4419600" y="4186238"/>
            <a:ext cx="3124200" cy="461962"/>
          </a:xfrm>
          <a:prstGeom prst="rect">
            <a:avLst/>
          </a:prstGeom>
          <a:solidFill>
            <a:schemeClr val="accent2"/>
          </a:solidFill>
          <a:ln w="57150">
            <a:solidFill>
              <a:schemeClr val="bg1"/>
            </a:solidFill>
            <a:miter lim="800000"/>
            <a:headEnd/>
            <a:tailEnd/>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ทรัพยากรมนุษย์</a:t>
            </a:r>
          </a:p>
        </p:txBody>
      </p:sp>
      <p:sp>
        <p:nvSpPr>
          <p:cNvPr id="165896" name="Text Box 8">
            <a:extLst>
              <a:ext uri="{FF2B5EF4-FFF2-40B4-BE49-F238E27FC236}">
                <a16:creationId xmlns:a16="http://schemas.microsoft.com/office/drawing/2014/main" xmlns="" id="{33905785-45F2-4A3E-A40D-7C28464D7542}"/>
              </a:ext>
            </a:extLst>
          </p:cNvPr>
          <p:cNvSpPr txBox="1">
            <a:spLocks noChangeArrowheads="1"/>
          </p:cNvSpPr>
          <p:nvPr/>
        </p:nvSpPr>
        <p:spPr bwMode="auto">
          <a:xfrm>
            <a:off x="4419600" y="5024438"/>
            <a:ext cx="3124200" cy="461962"/>
          </a:xfrm>
          <a:prstGeom prst="rect">
            <a:avLst/>
          </a:prstGeom>
          <a:solidFill>
            <a:srgbClr val="006600"/>
          </a:solidFill>
          <a:ln w="57150">
            <a:solidFill>
              <a:schemeClr val="hlink"/>
            </a:solidFill>
            <a:miter lim="800000"/>
            <a:headEnd/>
            <a:tailEnd/>
          </a:ln>
        </p:spPr>
        <p:txBody>
          <a:bodyPr>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เทคนิค/เงิน/สัญญา</a:t>
            </a:r>
          </a:p>
        </p:txBody>
      </p:sp>
      <p:sp>
        <p:nvSpPr>
          <p:cNvPr id="165897" name="Text Box 9">
            <a:extLst>
              <a:ext uri="{FF2B5EF4-FFF2-40B4-BE49-F238E27FC236}">
                <a16:creationId xmlns:a16="http://schemas.microsoft.com/office/drawing/2014/main" xmlns="" id="{E98A8B53-6084-4468-9F06-3946117A01EF}"/>
              </a:ext>
            </a:extLst>
          </p:cNvPr>
          <p:cNvSpPr txBox="1">
            <a:spLocks noChangeArrowheads="1"/>
          </p:cNvSpPr>
          <p:nvPr/>
        </p:nvSpPr>
        <p:spPr bwMode="auto">
          <a:xfrm>
            <a:off x="4419600" y="5862638"/>
            <a:ext cx="3124200" cy="461962"/>
          </a:xfrm>
          <a:prstGeom prst="rect">
            <a:avLst/>
          </a:prstGeom>
          <a:solidFill>
            <a:schemeClr val="tx2"/>
          </a:solidFill>
          <a:ln w="57150">
            <a:solidFill>
              <a:schemeClr val="bg1"/>
            </a:solidFill>
            <a:miter lim="800000"/>
            <a:headEnd/>
            <a:tailEnd/>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ระบบควบคุม</a:t>
            </a:r>
          </a:p>
        </p:txBody>
      </p:sp>
      <p:sp>
        <p:nvSpPr>
          <p:cNvPr id="165898" name="Text Box 10">
            <a:extLst>
              <a:ext uri="{FF2B5EF4-FFF2-40B4-BE49-F238E27FC236}">
                <a16:creationId xmlns:a16="http://schemas.microsoft.com/office/drawing/2014/main" xmlns="" id="{BC50531E-0740-43B4-B0AD-CB936D841550}"/>
              </a:ext>
            </a:extLst>
          </p:cNvPr>
          <p:cNvSpPr txBox="1">
            <a:spLocks noChangeArrowheads="1"/>
          </p:cNvSpPr>
          <p:nvPr/>
        </p:nvSpPr>
        <p:spPr bwMode="auto">
          <a:xfrm>
            <a:off x="8458200" y="998538"/>
            <a:ext cx="2652252" cy="830997"/>
          </a:xfrm>
          <a:prstGeom prst="rect">
            <a:avLst/>
          </a:prstGeom>
          <a:solidFill>
            <a:schemeClr val="tx1"/>
          </a:solidFill>
          <a:ln w="57150">
            <a:solidFill>
              <a:schemeClr val="bg1"/>
            </a:solidFill>
            <a:miter lim="800000"/>
            <a:headEnd/>
            <a:tailEnd/>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ปรึกษาและสร้างการยอมรับของลูกค้า</a:t>
            </a:r>
          </a:p>
        </p:txBody>
      </p:sp>
      <p:sp>
        <p:nvSpPr>
          <p:cNvPr id="165899" name="Text Box 11">
            <a:extLst>
              <a:ext uri="{FF2B5EF4-FFF2-40B4-BE49-F238E27FC236}">
                <a16:creationId xmlns:a16="http://schemas.microsoft.com/office/drawing/2014/main" xmlns="" id="{F76C53A7-15E9-468B-90C6-EEDDCD06792D}"/>
              </a:ext>
            </a:extLst>
          </p:cNvPr>
          <p:cNvSpPr txBox="1">
            <a:spLocks noChangeArrowheads="1"/>
          </p:cNvSpPr>
          <p:nvPr/>
        </p:nvSpPr>
        <p:spPr bwMode="auto">
          <a:xfrm>
            <a:off x="1333499" y="914400"/>
            <a:ext cx="2247899" cy="830997"/>
          </a:xfrm>
          <a:prstGeom prst="rect">
            <a:avLst/>
          </a:prstGeom>
          <a:solidFill>
            <a:schemeClr val="tx1"/>
          </a:solidFill>
          <a:ln w="57150">
            <a:solidFill>
              <a:schemeClr val="bg1"/>
            </a:solidFill>
            <a:miter lim="800000"/>
            <a:headEnd/>
            <a:tailEnd/>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แก้ปัญหาอยู่เหนือ คาดหมาย</a:t>
            </a:r>
          </a:p>
        </p:txBody>
      </p:sp>
      <p:sp>
        <p:nvSpPr>
          <p:cNvPr id="165900" name="Text Box 12">
            <a:extLst>
              <a:ext uri="{FF2B5EF4-FFF2-40B4-BE49-F238E27FC236}">
                <a16:creationId xmlns:a16="http://schemas.microsoft.com/office/drawing/2014/main" xmlns="" id="{B5B3E3D8-C16D-4696-BE5D-07CA4A0229AF}"/>
              </a:ext>
            </a:extLst>
          </p:cNvPr>
          <p:cNvSpPr txBox="1">
            <a:spLocks noChangeArrowheads="1"/>
          </p:cNvSpPr>
          <p:nvPr/>
        </p:nvSpPr>
        <p:spPr bwMode="auto">
          <a:xfrm>
            <a:off x="8458200" y="4841082"/>
            <a:ext cx="2596254" cy="830262"/>
          </a:xfrm>
          <a:prstGeom prst="rect">
            <a:avLst/>
          </a:prstGeom>
          <a:solidFill>
            <a:schemeClr val="tx1"/>
          </a:solidFill>
          <a:ln w="57150">
            <a:solidFill>
              <a:schemeClr val="bg1"/>
            </a:solidFill>
            <a:miter lim="800000"/>
            <a:headEnd/>
            <a:tailEnd/>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เข้าใจสภาพ แวดล้อมชุมชน</a:t>
            </a:r>
          </a:p>
        </p:txBody>
      </p:sp>
      <p:sp>
        <p:nvSpPr>
          <p:cNvPr id="165901" name="Text Box 13">
            <a:extLst>
              <a:ext uri="{FF2B5EF4-FFF2-40B4-BE49-F238E27FC236}">
                <a16:creationId xmlns:a16="http://schemas.microsoft.com/office/drawing/2014/main" xmlns="" id="{A104223C-A511-42E7-A1E9-DC550FFB3EBF}"/>
              </a:ext>
            </a:extLst>
          </p:cNvPr>
          <p:cNvSpPr txBox="1">
            <a:spLocks noChangeArrowheads="1"/>
          </p:cNvSpPr>
          <p:nvPr/>
        </p:nvSpPr>
        <p:spPr bwMode="auto">
          <a:xfrm>
            <a:off x="1403809" y="4648200"/>
            <a:ext cx="2273456" cy="830997"/>
          </a:xfrm>
          <a:prstGeom prst="rect">
            <a:avLst/>
          </a:prstGeom>
          <a:solidFill>
            <a:schemeClr val="tx1"/>
          </a:solidFill>
          <a:ln w="57150">
            <a:solidFill>
              <a:schemeClr val="bg1"/>
            </a:solidFill>
            <a:miter lim="800000"/>
            <a:headEnd/>
            <a:tailEnd/>
          </a:ln>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algn="ctr">
              <a:spcBef>
                <a:spcPct val="50000"/>
              </a:spcBef>
              <a:buClrTx/>
              <a:buFontTx/>
              <a:buNone/>
            </a:pPr>
            <a:r>
              <a:rPr lang="th-TH" altLang="th-TH" sz="2400" dirty="0">
                <a:solidFill>
                  <a:schemeClr val="bg1"/>
                </a:solidFill>
              </a:rPr>
              <a:t>จัดการความ   ขัดแย้ง</a:t>
            </a:r>
          </a:p>
        </p:txBody>
      </p:sp>
      <p:cxnSp>
        <p:nvCxnSpPr>
          <p:cNvPr id="9" name="Straight Arrow Connector 8">
            <a:extLst>
              <a:ext uri="{FF2B5EF4-FFF2-40B4-BE49-F238E27FC236}">
                <a16:creationId xmlns:a16="http://schemas.microsoft.com/office/drawing/2014/main" xmlns="" id="{65444350-5C21-444A-BEAA-B0B2235F69C0}"/>
              </a:ext>
            </a:extLst>
          </p:cNvPr>
          <p:cNvCxnSpPr>
            <a:stCxn id="165890" idx="2"/>
            <a:endCxn id="165891" idx="0"/>
          </p:cNvCxnSpPr>
          <p:nvPr/>
        </p:nvCxnSpPr>
        <p:spPr>
          <a:xfrm>
            <a:off x="6134100" y="914400"/>
            <a:ext cx="0" cy="45243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xmlns="" id="{A93C571C-FD0A-48A2-A960-F4425AF3C657}"/>
              </a:ext>
            </a:extLst>
          </p:cNvPr>
          <p:cNvCxnSpPr/>
          <p:nvPr/>
        </p:nvCxnSpPr>
        <p:spPr>
          <a:xfrm>
            <a:off x="6135688" y="1828800"/>
            <a:ext cx="0" cy="45243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xmlns="" id="{17D69AED-7AA2-4C99-B7EA-4206B3AACC00}"/>
              </a:ext>
            </a:extLst>
          </p:cNvPr>
          <p:cNvCxnSpPr>
            <a:cxnSpLocks/>
            <a:stCxn id="165890" idx="3"/>
            <a:endCxn id="165892" idx="3"/>
          </p:cNvCxnSpPr>
          <p:nvPr/>
        </p:nvCxnSpPr>
        <p:spPr>
          <a:xfrm>
            <a:off x="7696200" y="683419"/>
            <a:ext cx="12700" cy="1828800"/>
          </a:xfrm>
          <a:prstGeom prst="bentConnector3">
            <a:avLst>
              <a:gd name="adj1" fmla="val 1800000"/>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xmlns="" id="{3E4625E2-A327-401C-8EDB-04DF674E127B}"/>
              </a:ext>
            </a:extLst>
          </p:cNvPr>
          <p:cNvCxnSpPr>
            <a:cxnSpLocks/>
            <a:stCxn id="165891" idx="3"/>
            <a:endCxn id="165898" idx="1"/>
          </p:cNvCxnSpPr>
          <p:nvPr/>
        </p:nvCxnSpPr>
        <p:spPr>
          <a:xfrm flipV="1">
            <a:off x="7696200" y="1414037"/>
            <a:ext cx="762000" cy="183782"/>
          </a:xfrm>
          <a:prstGeom prst="bentConnector3">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xmlns="" id="{4D40BED7-8175-4D20-8C91-7F00261BD763}"/>
              </a:ext>
            </a:extLst>
          </p:cNvPr>
          <p:cNvCxnSpPr>
            <a:cxnSpLocks/>
            <a:stCxn id="165898" idx="3"/>
            <a:endCxn id="165900" idx="3"/>
          </p:cNvCxnSpPr>
          <p:nvPr/>
        </p:nvCxnSpPr>
        <p:spPr>
          <a:xfrm flipH="1">
            <a:off x="11054454" y="1414037"/>
            <a:ext cx="55998" cy="3842176"/>
          </a:xfrm>
          <a:prstGeom prst="bentConnector3">
            <a:avLst>
              <a:gd name="adj1" fmla="val -408229"/>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xmlns="" id="{6D709323-3F00-4FE2-9218-0179CE1F428F}"/>
              </a:ext>
            </a:extLst>
          </p:cNvPr>
          <p:cNvCxnSpPr>
            <a:cxnSpLocks/>
            <a:stCxn id="165892" idx="2"/>
            <a:endCxn id="165895" idx="0"/>
          </p:cNvCxnSpPr>
          <p:nvPr/>
        </p:nvCxnSpPr>
        <p:spPr>
          <a:xfrm rot="5400000">
            <a:off x="5336381" y="3388519"/>
            <a:ext cx="1443038" cy="152400"/>
          </a:xfrm>
          <a:prstGeom prst="bentConnector3">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xmlns="" id="{312EBE06-4481-47CF-AA92-2DC9FD565B94}"/>
              </a:ext>
            </a:extLst>
          </p:cNvPr>
          <p:cNvCxnSpPr/>
          <p:nvPr/>
        </p:nvCxnSpPr>
        <p:spPr>
          <a:xfrm>
            <a:off x="6135688" y="4543425"/>
            <a:ext cx="0" cy="45243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xmlns="" id="{10696D8E-37C8-401D-888E-E0A24AFDD150}"/>
              </a:ext>
            </a:extLst>
          </p:cNvPr>
          <p:cNvCxnSpPr>
            <a:cxnSpLocks/>
            <a:stCxn id="165900" idx="1"/>
            <a:endCxn id="165896" idx="3"/>
          </p:cNvCxnSpPr>
          <p:nvPr/>
        </p:nvCxnSpPr>
        <p:spPr>
          <a:xfrm rot="10800000">
            <a:off x="7543800" y="5255419"/>
            <a:ext cx="914400" cy="794"/>
          </a:xfrm>
          <a:prstGeom prst="bentConnector3">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40">
            <a:extLst>
              <a:ext uri="{FF2B5EF4-FFF2-40B4-BE49-F238E27FC236}">
                <a16:creationId xmlns:a16="http://schemas.microsoft.com/office/drawing/2014/main" xmlns="" id="{BCD3B6E4-9427-43E3-8F9D-ADF63C549103}"/>
              </a:ext>
            </a:extLst>
          </p:cNvPr>
          <p:cNvCxnSpPr>
            <a:cxnSpLocks/>
            <a:stCxn id="165895" idx="3"/>
            <a:endCxn id="165897" idx="3"/>
          </p:cNvCxnSpPr>
          <p:nvPr/>
        </p:nvCxnSpPr>
        <p:spPr>
          <a:xfrm>
            <a:off x="7543800" y="4417219"/>
            <a:ext cx="12700" cy="1676400"/>
          </a:xfrm>
          <a:prstGeom prst="bentConnector3">
            <a:avLst>
              <a:gd name="adj1" fmla="val 1800000"/>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xmlns="" id="{1F81DD4A-B346-4A18-8F43-37F5DDFCE3A8}"/>
              </a:ext>
            </a:extLst>
          </p:cNvPr>
          <p:cNvCxnSpPr/>
          <p:nvPr/>
        </p:nvCxnSpPr>
        <p:spPr>
          <a:xfrm>
            <a:off x="6138863" y="5445125"/>
            <a:ext cx="0" cy="45243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Elbow Connector 44">
            <a:extLst>
              <a:ext uri="{FF2B5EF4-FFF2-40B4-BE49-F238E27FC236}">
                <a16:creationId xmlns:a16="http://schemas.microsoft.com/office/drawing/2014/main" xmlns="" id="{6DF7E88A-EC3F-4187-A7DE-5CB89FAC6922}"/>
              </a:ext>
            </a:extLst>
          </p:cNvPr>
          <p:cNvCxnSpPr>
            <a:cxnSpLocks/>
            <a:stCxn id="165895" idx="1"/>
            <a:endCxn id="165897" idx="1"/>
          </p:cNvCxnSpPr>
          <p:nvPr/>
        </p:nvCxnSpPr>
        <p:spPr>
          <a:xfrm rot="10800000" flipV="1">
            <a:off x="4419600" y="4417219"/>
            <a:ext cx="12700" cy="1676400"/>
          </a:xfrm>
          <a:prstGeom prst="bentConnector3">
            <a:avLst>
              <a:gd name="adj1" fmla="val 1800000"/>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Elbow Connector 88">
            <a:extLst>
              <a:ext uri="{FF2B5EF4-FFF2-40B4-BE49-F238E27FC236}">
                <a16:creationId xmlns:a16="http://schemas.microsoft.com/office/drawing/2014/main" xmlns="" id="{648A945C-D4AF-4694-A4A7-5BCC1A15F3B2}"/>
              </a:ext>
            </a:extLst>
          </p:cNvPr>
          <p:cNvCxnSpPr/>
          <p:nvPr/>
        </p:nvCxnSpPr>
        <p:spPr>
          <a:xfrm rot="10800000">
            <a:off x="3581400" y="5256213"/>
            <a:ext cx="801688" cy="0"/>
          </a:xfrm>
          <a:prstGeom prst="bentConnector3">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xmlns="" id="{E1F6AC3F-89FE-44B4-8772-7582262AE916}"/>
              </a:ext>
            </a:extLst>
          </p:cNvPr>
          <p:cNvCxnSpPr>
            <a:cxnSpLocks/>
            <a:stCxn id="165893" idx="2"/>
            <a:endCxn id="165895" idx="0"/>
          </p:cNvCxnSpPr>
          <p:nvPr/>
        </p:nvCxnSpPr>
        <p:spPr>
          <a:xfrm rot="16200000" flipH="1">
            <a:off x="4575176" y="2779713"/>
            <a:ext cx="679449" cy="2133600"/>
          </a:xfrm>
          <a:prstGeom prst="bentConnector3">
            <a:avLst>
              <a:gd name="adj1" fmla="val 50000"/>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xmlns="" id="{6FA35963-59F0-44CE-B957-8D8E3CA20402}"/>
              </a:ext>
            </a:extLst>
          </p:cNvPr>
          <p:cNvCxnSpPr>
            <a:cxnSpLocks/>
            <a:stCxn id="165893" idx="0"/>
            <a:endCxn id="165899" idx="2"/>
          </p:cNvCxnSpPr>
          <p:nvPr/>
        </p:nvCxnSpPr>
        <p:spPr>
          <a:xfrm rot="16200000" flipV="1">
            <a:off x="2503061" y="1699786"/>
            <a:ext cx="1299429" cy="1390651"/>
          </a:xfrm>
          <a:prstGeom prst="bentConnector3">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8" name="Elbow Connector 117">
            <a:extLst>
              <a:ext uri="{FF2B5EF4-FFF2-40B4-BE49-F238E27FC236}">
                <a16:creationId xmlns:a16="http://schemas.microsoft.com/office/drawing/2014/main" xmlns="" id="{48287155-81D0-47BB-B017-5FC5E6C1FF44}"/>
              </a:ext>
            </a:extLst>
          </p:cNvPr>
          <p:cNvCxnSpPr>
            <a:cxnSpLocks/>
            <a:stCxn id="165899" idx="3"/>
            <a:endCxn id="165891" idx="1"/>
          </p:cNvCxnSpPr>
          <p:nvPr/>
        </p:nvCxnSpPr>
        <p:spPr>
          <a:xfrm>
            <a:off x="3581398" y="1329899"/>
            <a:ext cx="990602" cy="267920"/>
          </a:xfrm>
          <a:prstGeom prst="bentConnector3">
            <a:avLst>
              <a:gd name="adj1" fmla="val 50000"/>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Elbow Connector 83">
            <a:extLst>
              <a:ext uri="{FF2B5EF4-FFF2-40B4-BE49-F238E27FC236}">
                <a16:creationId xmlns:a16="http://schemas.microsoft.com/office/drawing/2014/main" xmlns="" id="{F1180EDF-6DD7-4882-A3D1-A442AB534D55}"/>
              </a:ext>
            </a:extLst>
          </p:cNvPr>
          <p:cNvCxnSpPr>
            <a:stCxn id="165890" idx="1"/>
          </p:cNvCxnSpPr>
          <p:nvPr/>
        </p:nvCxnSpPr>
        <p:spPr>
          <a:xfrm rot="10800000" flipV="1">
            <a:off x="4572000" y="684213"/>
            <a:ext cx="12700" cy="1828800"/>
          </a:xfrm>
          <a:prstGeom prst="bentConnector4">
            <a:avLst>
              <a:gd name="adj1" fmla="val 3685717"/>
              <a:gd name="adj2" fmla="val 99962"/>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Elbow Connector 96">
            <a:extLst>
              <a:ext uri="{FF2B5EF4-FFF2-40B4-BE49-F238E27FC236}">
                <a16:creationId xmlns:a16="http://schemas.microsoft.com/office/drawing/2014/main" xmlns="" id="{60224984-7854-449F-9579-5F564B06877C}"/>
              </a:ext>
            </a:extLst>
          </p:cNvPr>
          <p:cNvCxnSpPr>
            <a:cxnSpLocks/>
            <a:stCxn id="165899" idx="1"/>
            <a:endCxn id="165901" idx="1"/>
          </p:cNvCxnSpPr>
          <p:nvPr/>
        </p:nvCxnSpPr>
        <p:spPr>
          <a:xfrm rot="10800000" flipH="1" flipV="1">
            <a:off x="1333499" y="1329899"/>
            <a:ext cx="70310" cy="3733800"/>
          </a:xfrm>
          <a:prstGeom prst="bentConnector3">
            <a:avLst>
              <a:gd name="adj1" fmla="val -325132"/>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Elbow Connector 99">
            <a:extLst>
              <a:ext uri="{FF2B5EF4-FFF2-40B4-BE49-F238E27FC236}">
                <a16:creationId xmlns:a16="http://schemas.microsoft.com/office/drawing/2014/main" xmlns="" id="{0A9AF137-A3FD-4905-AC9C-C7765BB65071}"/>
              </a:ext>
            </a:extLst>
          </p:cNvPr>
          <p:cNvCxnSpPr>
            <a:cxnSpLocks/>
            <a:stCxn id="165895" idx="0"/>
            <a:endCxn id="165894" idx="1"/>
          </p:cNvCxnSpPr>
          <p:nvPr/>
        </p:nvCxnSpPr>
        <p:spPr>
          <a:xfrm rot="5400000" flipH="1" flipV="1">
            <a:off x="6537416" y="2779012"/>
            <a:ext cx="851510" cy="1962943"/>
          </a:xfrm>
          <a:prstGeom prst="bentConnector2">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xmlns="" id="{2BD15A21-C957-4F37-9474-E757C4D19D40}"/>
              </a:ext>
            </a:extLst>
          </p:cNvPr>
          <p:cNvCxnSpPr>
            <a:cxnSpLocks/>
            <a:stCxn id="165894" idx="0"/>
            <a:endCxn id="165898" idx="2"/>
          </p:cNvCxnSpPr>
          <p:nvPr/>
        </p:nvCxnSpPr>
        <p:spPr>
          <a:xfrm rot="5400000" flipH="1" flipV="1">
            <a:off x="9008429" y="2327850"/>
            <a:ext cx="1274211" cy="277583"/>
          </a:xfrm>
          <a:prstGeom prst="bentConnector3">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Elbow Connector 107">
            <a:extLst>
              <a:ext uri="{FF2B5EF4-FFF2-40B4-BE49-F238E27FC236}">
                <a16:creationId xmlns:a16="http://schemas.microsoft.com/office/drawing/2014/main" xmlns="" id="{CF2AD1B9-D9A7-4E9C-940A-B8128D5FBBA7}"/>
              </a:ext>
            </a:extLst>
          </p:cNvPr>
          <p:cNvCxnSpPr>
            <a:cxnSpLocks/>
            <a:stCxn id="165894" idx="2"/>
            <a:endCxn id="165900" idx="0"/>
          </p:cNvCxnSpPr>
          <p:nvPr/>
        </p:nvCxnSpPr>
        <p:spPr>
          <a:xfrm rot="16200000" flipH="1">
            <a:off x="8993849" y="4078603"/>
            <a:ext cx="1275373" cy="249584"/>
          </a:xfrm>
          <a:prstGeom prst="bentConnector3">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610" name="Date Placeholder 1">
            <a:extLst>
              <a:ext uri="{FF2B5EF4-FFF2-40B4-BE49-F238E27FC236}">
                <a16:creationId xmlns:a16="http://schemas.microsoft.com/office/drawing/2014/main" xmlns="" id="{001B82C5-14E3-460C-B001-D2AA61BABCD6}"/>
              </a:ext>
            </a:extLst>
          </p:cNvPr>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fld id="{32AC4DD5-2399-4C7A-B292-3D04FEC6E759}" type="datetime1">
              <a:rPr lang="th-TH" altLang="th-TH" sz="1200" smtClean="0"/>
              <a:t>13/06/61</a:t>
            </a:fld>
            <a:endParaRPr lang="th-TH" altLang="th-TH" sz="1200" dirty="0"/>
          </a:p>
        </p:txBody>
      </p:sp>
      <p:sp>
        <p:nvSpPr>
          <p:cNvPr id="152611" name="Footer Placeholder 2">
            <a:extLst>
              <a:ext uri="{FF2B5EF4-FFF2-40B4-BE49-F238E27FC236}">
                <a16:creationId xmlns:a16="http://schemas.microsoft.com/office/drawing/2014/main" xmlns="" id="{760695F0-233D-4658-AE79-94A4031DC5FE}"/>
              </a:ext>
            </a:extLst>
          </p:cNvPr>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lr>
                <a:schemeClr val="tx1"/>
              </a:buClr>
              <a:buChar char="•"/>
              <a:defRPr sz="20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ClrTx/>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p>
        </p:txBody>
      </p:sp>
      <p:sp>
        <p:nvSpPr>
          <p:cNvPr id="2" name="Slide Number Placeholder 1">
            <a:extLst>
              <a:ext uri="{FF2B5EF4-FFF2-40B4-BE49-F238E27FC236}">
                <a16:creationId xmlns:a16="http://schemas.microsoft.com/office/drawing/2014/main" xmlns="" id="{259D8607-729F-4B9C-9DAA-E505A7AE634A}"/>
              </a:ext>
            </a:extLst>
          </p:cNvPr>
          <p:cNvSpPr>
            <a:spLocks noGrp="1"/>
          </p:cNvSpPr>
          <p:nvPr>
            <p:ph type="sldNum" sz="quarter" idx="12"/>
          </p:nvPr>
        </p:nvSpPr>
        <p:spPr/>
        <p:txBody>
          <a:bodyPr/>
          <a:lstStyle/>
          <a:p>
            <a:fld id="{C282B086-F66A-4C26-BA61-410FF86DE88D}" type="slidenum">
              <a:rPr lang="en-US" smtClean="0"/>
              <a:t>81</a:t>
            </a:fld>
            <a:endParaRPr lang="en-US" dirty="0"/>
          </a:p>
        </p:txBody>
      </p:sp>
    </p:spTree>
    <p:extLst>
      <p:ext uri="{BB962C8B-B14F-4D97-AF65-F5344CB8AC3E}">
        <p14:creationId xmlns:p14="http://schemas.microsoft.com/office/powerpoint/2010/main" val="3983701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8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589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590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589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589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589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589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589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118"/>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84"/>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5901"/>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89"/>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97"/>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100"/>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65894"/>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104"/>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nimBg="1"/>
      <p:bldP spid="165891" grpId="0" animBg="1"/>
      <p:bldP spid="165892" grpId="0" animBg="1"/>
      <p:bldP spid="165893" grpId="0" animBg="1"/>
      <p:bldP spid="165894" grpId="0" animBg="1"/>
      <p:bldP spid="165895" grpId="0" animBg="1"/>
      <p:bldP spid="165896" grpId="0" animBg="1"/>
      <p:bldP spid="165897" grpId="0" animBg="1"/>
      <p:bldP spid="165898" grpId="0" animBg="1"/>
      <p:bldP spid="165899" grpId="0" animBg="1"/>
      <p:bldP spid="165900" grpId="0" animBg="1"/>
      <p:bldP spid="16590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28D1BE3-AD8C-43C3-B84E-AC23B9BDB4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690730"/>
            <a:ext cx="12039600" cy="2331781"/>
          </a:xfrm>
          <a:prstGeom prst="rect">
            <a:avLst/>
          </a:prstGeom>
        </p:spPr>
      </p:pic>
      <p:sp>
        <p:nvSpPr>
          <p:cNvPr id="8" name="Rectangle 7">
            <a:extLst>
              <a:ext uri="{FF2B5EF4-FFF2-40B4-BE49-F238E27FC236}">
                <a16:creationId xmlns:a16="http://schemas.microsoft.com/office/drawing/2014/main" xmlns="" id="{2C30A0AD-8317-4BF0-89AE-8EA0A7D1631C}"/>
              </a:ext>
            </a:extLst>
          </p:cNvPr>
          <p:cNvSpPr/>
          <p:nvPr/>
        </p:nvSpPr>
        <p:spPr>
          <a:xfrm>
            <a:off x="4957590" y="2088196"/>
            <a:ext cx="6787720" cy="1200329"/>
          </a:xfrm>
          <a:prstGeom prst="rect">
            <a:avLst/>
          </a:prstGeom>
        </p:spPr>
        <p:txBody>
          <a:bodyPr wrap="square">
            <a:spAutoFit/>
          </a:bodyPr>
          <a:lstStyle/>
          <a:p>
            <a:pPr lvl="0" algn="r"/>
            <a:r>
              <a:rPr lang="th-TH" sz="3600" dirty="0">
                <a:solidFill>
                  <a:srgbClr val="C00000"/>
                </a:solidFill>
                <a:latin typeface="Tahoma" pitchFamily="34" charset="0"/>
                <a:ea typeface="Tahoma" pitchFamily="34" charset="0"/>
                <a:cs typeface="Tahoma" pitchFamily="34" charset="0"/>
              </a:rPr>
              <a:t>ส่วนที่ห</a:t>
            </a:r>
            <a:r>
              <a:rPr lang="en-US" sz="3600" dirty="0">
                <a:solidFill>
                  <a:srgbClr val="C00000"/>
                </a:solidFill>
                <a:latin typeface="Tahoma" pitchFamily="34" charset="0"/>
                <a:ea typeface="Tahoma" pitchFamily="34" charset="0"/>
                <a:cs typeface="Tahoma" pitchFamily="34" charset="0"/>
              </a:rPr>
              <a:t>ก</a:t>
            </a:r>
            <a:r>
              <a:rPr lang="en-GB" sz="3600" dirty="0">
                <a:solidFill>
                  <a:srgbClr val="C00000"/>
                </a:solidFill>
                <a:latin typeface="Tahoma" pitchFamily="34" charset="0"/>
                <a:ea typeface="Tahoma" pitchFamily="34" charset="0"/>
                <a:cs typeface="Tahoma" pitchFamily="34" charset="0"/>
              </a:rPr>
              <a:t> :                             </a:t>
            </a:r>
            <a:r>
              <a:rPr lang="th-TH" sz="3600" dirty="0">
                <a:solidFill>
                  <a:srgbClr val="C00000"/>
                </a:solidFill>
                <a:latin typeface="Tahoma" pitchFamily="34" charset="0"/>
                <a:ea typeface="Tahoma" pitchFamily="34" charset="0"/>
                <a:cs typeface="Tahoma" pitchFamily="34" charset="0"/>
              </a:rPr>
              <a:t>            </a:t>
            </a:r>
            <a:r>
              <a:rPr lang="en-US" sz="3600" dirty="0">
                <a:solidFill>
                  <a:srgbClr val="C00000"/>
                </a:solidFill>
                <a:latin typeface="Tahoma" pitchFamily="34" charset="0"/>
                <a:ea typeface="Tahoma" pitchFamily="34" charset="0"/>
                <a:cs typeface="Tahoma" pitchFamily="34" charset="0"/>
              </a:rPr>
              <a:t>ก</a:t>
            </a:r>
            <a:r>
              <a:rPr lang="th-TH" sz="3600" dirty="0">
                <a:solidFill>
                  <a:srgbClr val="C00000"/>
                </a:solidFill>
                <a:latin typeface="Tahoma" pitchFamily="34" charset="0"/>
                <a:ea typeface="Tahoma" pitchFamily="34" charset="0"/>
                <a:cs typeface="Tahoma" pitchFamily="34" charset="0"/>
              </a:rPr>
              <a:t>า</a:t>
            </a:r>
            <a:r>
              <a:rPr lang="en-US" sz="3600" dirty="0">
                <a:solidFill>
                  <a:srgbClr val="C00000"/>
                </a:solidFill>
                <a:latin typeface="Tahoma" pitchFamily="34" charset="0"/>
                <a:ea typeface="Tahoma" pitchFamily="34" charset="0"/>
                <a:cs typeface="Tahoma" pitchFamily="34" charset="0"/>
              </a:rPr>
              <a:t>ร</a:t>
            </a:r>
            <a:r>
              <a:rPr lang="th-TH" sz="3600" dirty="0">
                <a:solidFill>
                  <a:srgbClr val="C00000"/>
                </a:solidFill>
                <a:latin typeface="Tahoma" pitchFamily="34" charset="0"/>
                <a:ea typeface="Tahoma" pitchFamily="34" charset="0"/>
                <a:cs typeface="Tahoma" pitchFamily="34" charset="0"/>
              </a:rPr>
              <a:t>จ</a:t>
            </a:r>
            <a:r>
              <a:rPr lang="en-US" sz="3600" dirty="0">
                <a:solidFill>
                  <a:srgbClr val="C00000"/>
                </a:solidFill>
                <a:latin typeface="Tahoma" pitchFamily="34" charset="0"/>
                <a:ea typeface="Tahoma" pitchFamily="34" charset="0"/>
                <a:cs typeface="Tahoma" pitchFamily="34" charset="0"/>
              </a:rPr>
              <a:t>ั</a:t>
            </a:r>
            <a:r>
              <a:rPr lang="th-TH" sz="3600" dirty="0">
                <a:solidFill>
                  <a:srgbClr val="C00000"/>
                </a:solidFill>
                <a:latin typeface="Tahoma" pitchFamily="34" charset="0"/>
                <a:ea typeface="Tahoma" pitchFamily="34" charset="0"/>
                <a:cs typeface="Tahoma" pitchFamily="34" charset="0"/>
              </a:rPr>
              <a:t>ด</a:t>
            </a:r>
            <a:r>
              <a:rPr lang="en-US" sz="3600" dirty="0">
                <a:solidFill>
                  <a:srgbClr val="C00000"/>
                </a:solidFill>
                <a:latin typeface="Tahoma" pitchFamily="34" charset="0"/>
                <a:ea typeface="Tahoma" pitchFamily="34" charset="0"/>
                <a:cs typeface="Tahoma" pitchFamily="34" charset="0"/>
              </a:rPr>
              <a:t>ว</a:t>
            </a:r>
            <a:r>
              <a:rPr lang="th-TH" sz="3600" dirty="0">
                <a:solidFill>
                  <a:srgbClr val="C00000"/>
                </a:solidFill>
                <a:latin typeface="Tahoma" pitchFamily="34" charset="0"/>
                <a:ea typeface="Tahoma" pitchFamily="34" charset="0"/>
                <a:cs typeface="Tahoma" pitchFamily="34" charset="0"/>
              </a:rPr>
              <a:t>า</a:t>
            </a:r>
            <a:r>
              <a:rPr lang="en-US" sz="3600" dirty="0">
                <a:solidFill>
                  <a:srgbClr val="C00000"/>
                </a:solidFill>
                <a:latin typeface="Tahoma" pitchFamily="34" charset="0"/>
                <a:ea typeface="Tahoma" pitchFamily="34" charset="0"/>
                <a:cs typeface="Tahoma" pitchFamily="34" charset="0"/>
              </a:rPr>
              <a:t>ง</a:t>
            </a:r>
            <a:r>
              <a:rPr lang="th-TH" sz="3600" dirty="0">
                <a:solidFill>
                  <a:srgbClr val="C00000"/>
                </a:solidFill>
                <a:latin typeface="Tahoma" pitchFamily="34" charset="0"/>
                <a:ea typeface="Tahoma" pitchFamily="34" charset="0"/>
                <a:cs typeface="Tahoma" pitchFamily="34" charset="0"/>
              </a:rPr>
              <a:t>ร</a:t>
            </a:r>
            <a:r>
              <a:rPr lang="en-US" sz="3600" dirty="0">
                <a:solidFill>
                  <a:srgbClr val="C00000"/>
                </a:solidFill>
                <a:latin typeface="Tahoma" pitchFamily="34" charset="0"/>
                <a:ea typeface="Tahoma" pitchFamily="34" charset="0"/>
                <a:cs typeface="Tahoma" pitchFamily="34" charset="0"/>
              </a:rPr>
              <a:t>ะ</a:t>
            </a:r>
            <a:r>
              <a:rPr lang="th-TH" sz="3600" dirty="0">
                <a:solidFill>
                  <a:srgbClr val="C00000"/>
                </a:solidFill>
                <a:latin typeface="Tahoma" pitchFamily="34" charset="0"/>
                <a:ea typeface="Tahoma" pitchFamily="34" charset="0"/>
                <a:cs typeface="Tahoma" pitchFamily="34" charset="0"/>
              </a:rPr>
              <a:t>บ</a:t>
            </a:r>
            <a:r>
              <a:rPr lang="en-US" sz="3600" dirty="0">
                <a:solidFill>
                  <a:srgbClr val="C00000"/>
                </a:solidFill>
                <a:latin typeface="Tahoma" pitchFamily="34" charset="0"/>
                <a:ea typeface="Tahoma" pitchFamily="34" charset="0"/>
                <a:cs typeface="Tahoma" pitchFamily="34" charset="0"/>
              </a:rPr>
              <a:t>บ</a:t>
            </a:r>
            <a:r>
              <a:rPr lang="th-TH" sz="3600" dirty="0">
                <a:solidFill>
                  <a:srgbClr val="C00000"/>
                </a:solidFill>
                <a:latin typeface="Tahoma" pitchFamily="34" charset="0"/>
                <a:ea typeface="Tahoma" pitchFamily="34" charset="0"/>
                <a:cs typeface="Tahoma" pitchFamily="34" charset="0"/>
              </a:rPr>
              <a:t>ก</a:t>
            </a:r>
            <a:r>
              <a:rPr lang="en-US" sz="3600" dirty="0">
                <a:solidFill>
                  <a:srgbClr val="C00000"/>
                </a:solidFill>
                <a:latin typeface="Tahoma" pitchFamily="34" charset="0"/>
                <a:ea typeface="Tahoma" pitchFamily="34" charset="0"/>
                <a:cs typeface="Tahoma" pitchFamily="34" charset="0"/>
              </a:rPr>
              <a:t>า</a:t>
            </a:r>
            <a:r>
              <a:rPr lang="th-TH" sz="3600" dirty="0">
                <a:solidFill>
                  <a:srgbClr val="C00000"/>
                </a:solidFill>
                <a:latin typeface="Tahoma" pitchFamily="34" charset="0"/>
                <a:ea typeface="Tahoma" pitchFamily="34" charset="0"/>
                <a:cs typeface="Tahoma" pitchFamily="34" charset="0"/>
              </a:rPr>
              <a:t>ร</a:t>
            </a:r>
            <a:r>
              <a:rPr lang="en-US" sz="3600" dirty="0">
                <a:solidFill>
                  <a:srgbClr val="C00000"/>
                </a:solidFill>
                <a:latin typeface="Tahoma" pitchFamily="34" charset="0"/>
                <a:ea typeface="Tahoma" pitchFamily="34" charset="0"/>
                <a:cs typeface="Tahoma" pitchFamily="34" charset="0"/>
              </a:rPr>
              <a:t>ค</a:t>
            </a:r>
            <a:r>
              <a:rPr lang="th-TH" sz="3600" dirty="0">
                <a:solidFill>
                  <a:srgbClr val="C00000"/>
                </a:solidFill>
                <a:latin typeface="Tahoma" pitchFamily="34" charset="0"/>
                <a:ea typeface="Tahoma" pitchFamily="34" charset="0"/>
                <a:cs typeface="Tahoma" pitchFamily="34" charset="0"/>
              </a:rPr>
              <a:t>ว</a:t>
            </a:r>
            <a:r>
              <a:rPr lang="en-US" sz="3600" dirty="0">
                <a:solidFill>
                  <a:srgbClr val="C00000"/>
                </a:solidFill>
                <a:latin typeface="Tahoma" pitchFamily="34" charset="0"/>
                <a:ea typeface="Tahoma" pitchFamily="34" charset="0"/>
                <a:cs typeface="Tahoma" pitchFamily="34" charset="0"/>
              </a:rPr>
              <a:t>บ</a:t>
            </a:r>
            <a:r>
              <a:rPr lang="th-TH" sz="3600" dirty="0">
                <a:solidFill>
                  <a:srgbClr val="C00000"/>
                </a:solidFill>
                <a:latin typeface="Tahoma" pitchFamily="34" charset="0"/>
                <a:ea typeface="Tahoma" pitchFamily="34" charset="0"/>
                <a:cs typeface="Tahoma" pitchFamily="34" charset="0"/>
              </a:rPr>
              <a:t>ค</a:t>
            </a:r>
            <a:r>
              <a:rPr lang="en-US" sz="3600" dirty="0">
                <a:solidFill>
                  <a:srgbClr val="C00000"/>
                </a:solidFill>
                <a:latin typeface="Tahoma" pitchFamily="34" charset="0"/>
                <a:ea typeface="Tahoma" pitchFamily="34" charset="0"/>
                <a:cs typeface="Tahoma" pitchFamily="34" charset="0"/>
              </a:rPr>
              <a:t>ุ</a:t>
            </a:r>
            <a:r>
              <a:rPr lang="th-TH" sz="3600" dirty="0">
                <a:solidFill>
                  <a:srgbClr val="C00000"/>
                </a:solidFill>
                <a:latin typeface="Tahoma" pitchFamily="34" charset="0"/>
                <a:ea typeface="Tahoma" pitchFamily="34" charset="0"/>
                <a:cs typeface="Tahoma" pitchFamily="34" charset="0"/>
              </a:rPr>
              <a:t>ม</a:t>
            </a:r>
            <a:r>
              <a:rPr lang="en-US" sz="3600" dirty="0">
                <a:solidFill>
                  <a:srgbClr val="C00000"/>
                </a:solidFill>
                <a:latin typeface="Tahoma" pitchFamily="34" charset="0"/>
                <a:ea typeface="Tahoma" pitchFamily="34" charset="0"/>
                <a:cs typeface="Tahoma" pitchFamily="34" charset="0"/>
              </a:rPr>
              <a:t>โ</a:t>
            </a:r>
            <a:r>
              <a:rPr lang="th-TH" sz="3600" dirty="0">
                <a:solidFill>
                  <a:srgbClr val="C00000"/>
                </a:solidFill>
                <a:latin typeface="Tahoma" pitchFamily="34" charset="0"/>
                <a:ea typeface="Tahoma" pitchFamily="34" charset="0"/>
                <a:cs typeface="Tahoma" pitchFamily="34" charset="0"/>
              </a:rPr>
              <a:t>ค</a:t>
            </a:r>
            <a:r>
              <a:rPr lang="en-US" sz="3600" dirty="0">
                <a:solidFill>
                  <a:srgbClr val="C00000"/>
                </a:solidFill>
                <a:latin typeface="Tahoma" pitchFamily="34" charset="0"/>
                <a:ea typeface="Tahoma" pitchFamily="34" charset="0"/>
                <a:cs typeface="Tahoma" pitchFamily="34" charset="0"/>
              </a:rPr>
              <a:t>ร</a:t>
            </a:r>
            <a:r>
              <a:rPr lang="th-TH" sz="3600" dirty="0">
                <a:solidFill>
                  <a:srgbClr val="C00000"/>
                </a:solidFill>
                <a:latin typeface="Tahoma" pitchFamily="34" charset="0"/>
                <a:ea typeface="Tahoma" pitchFamily="34" charset="0"/>
                <a:cs typeface="Tahoma" pitchFamily="34" charset="0"/>
              </a:rPr>
              <a:t>ง</a:t>
            </a:r>
            <a:r>
              <a:rPr lang="en-US" sz="3600" dirty="0">
                <a:solidFill>
                  <a:srgbClr val="C00000"/>
                </a:solidFill>
                <a:latin typeface="Tahoma" pitchFamily="34" charset="0"/>
                <a:ea typeface="Tahoma" pitchFamily="34" charset="0"/>
                <a:cs typeface="Tahoma" pitchFamily="34" charset="0"/>
              </a:rPr>
              <a:t>ก</a:t>
            </a:r>
            <a:r>
              <a:rPr lang="th-TH" sz="3600" dirty="0">
                <a:solidFill>
                  <a:srgbClr val="C00000"/>
                </a:solidFill>
                <a:latin typeface="Tahoma" pitchFamily="34" charset="0"/>
                <a:ea typeface="Tahoma" pitchFamily="34" charset="0"/>
                <a:cs typeface="Tahoma" pitchFamily="34" charset="0"/>
              </a:rPr>
              <a:t>า</a:t>
            </a:r>
            <a:r>
              <a:rPr lang="en-US" sz="3600" dirty="0">
                <a:solidFill>
                  <a:srgbClr val="C00000"/>
                </a:solidFill>
                <a:latin typeface="Tahoma" pitchFamily="34" charset="0"/>
                <a:ea typeface="Tahoma" pitchFamily="34" charset="0"/>
                <a:cs typeface="Tahoma" pitchFamily="34" charset="0"/>
              </a:rPr>
              <a:t>ร</a:t>
            </a:r>
            <a:endParaRPr lang="th-TH" sz="3600" dirty="0">
              <a:solidFill>
                <a:srgbClr val="C00000"/>
              </a:solidFill>
              <a:latin typeface="Tahoma" pitchFamily="34" charset="0"/>
              <a:ea typeface="Tahoma" pitchFamily="34" charset="0"/>
              <a:cs typeface="Tahoma" pitchFamily="34" charset="0"/>
            </a:endParaRPr>
          </a:p>
        </p:txBody>
      </p:sp>
      <p:sp>
        <p:nvSpPr>
          <p:cNvPr id="5" name="Date Placeholder 2"/>
          <p:cNvSpPr>
            <a:spLocks noGrp="1"/>
          </p:cNvSpPr>
          <p:nvPr>
            <p:ph type="dt" sz="half" idx="10"/>
          </p:nvPr>
        </p:nvSpPr>
        <p:spPr>
          <a:xfrm>
            <a:off x="838200" y="6356350"/>
            <a:ext cx="2743200" cy="365125"/>
          </a:xfrm>
        </p:spPr>
        <p:txBody>
          <a:bodyPr/>
          <a:lstStyle/>
          <a:p>
            <a:pPr>
              <a:defRPr/>
            </a:pPr>
            <a:fld id="{3132555A-D11D-42DD-BBAB-8C20F4933133}" type="datetime1">
              <a:rPr lang="en-US" smtClean="0"/>
              <a:t>6/13/2018</a:t>
            </a:fld>
            <a:endParaRPr lang="en-US" dirty="0"/>
          </a:p>
        </p:txBody>
      </p:sp>
      <p:sp>
        <p:nvSpPr>
          <p:cNvPr id="6" name="Footer Placeholder 3"/>
          <p:cNvSpPr>
            <a:spLocks noGrp="1"/>
          </p:cNvSpPr>
          <p:nvPr>
            <p:ph type="ftr" sz="quarter" idx="11"/>
          </p:nvPr>
        </p:nvSpPr>
        <p:spPr>
          <a:xfrm>
            <a:off x="3677265" y="6356350"/>
            <a:ext cx="4650658" cy="365125"/>
          </a:xfrm>
        </p:spPr>
        <p:txBody>
          <a:bodyPr/>
          <a:lstStyle/>
          <a:p>
            <a:pPr>
              <a:defRPr/>
            </a:pPr>
            <a:r>
              <a:rPr lang="en-US" dirty="0"/>
              <a:t>Project Management  Pakorn Priyakorn 2018</a:t>
            </a:r>
          </a:p>
        </p:txBody>
      </p:sp>
      <p:sp>
        <p:nvSpPr>
          <p:cNvPr id="9" name="Slide Number Placeholder 4"/>
          <p:cNvSpPr>
            <a:spLocks noGrp="1"/>
          </p:cNvSpPr>
          <p:nvPr>
            <p:ph type="sldNum" sz="quarter" idx="12"/>
          </p:nvPr>
        </p:nvSpPr>
        <p:spPr>
          <a:xfrm>
            <a:off x="8610600" y="6356350"/>
            <a:ext cx="2743200" cy="365125"/>
          </a:xfrm>
        </p:spPr>
        <p:txBody>
          <a:bodyPr/>
          <a:lstStyle/>
          <a:p>
            <a:pPr>
              <a:defRPr/>
            </a:pPr>
            <a:fld id="{12C5FD59-AD4F-43B2-9882-34C3A4B8CD38}" type="slidenum">
              <a:rPr lang="en-US" smtClean="0"/>
              <a:pPr>
                <a:defRPr/>
              </a:pPr>
              <a:t>82</a:t>
            </a:fld>
            <a:endParaRPr lang="en-US" dirty="0"/>
          </a:p>
        </p:txBody>
      </p:sp>
    </p:spTree>
    <p:extLst>
      <p:ext uri="{BB962C8B-B14F-4D97-AF65-F5344CB8AC3E}">
        <p14:creationId xmlns:p14="http://schemas.microsoft.com/office/powerpoint/2010/main" val="14733222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2"/>
          <p:cNvSpPr>
            <a:spLocks noGrp="1" noChangeArrowheads="1"/>
          </p:cNvSpPr>
          <p:nvPr>
            <p:ph type="title"/>
          </p:nvPr>
        </p:nvSpPr>
        <p:spPr>
          <a:xfrm>
            <a:off x="2152650" y="457201"/>
            <a:ext cx="5467830" cy="735013"/>
          </a:xfrm>
        </p:spPr>
        <p:txBody>
          <a:bodyPr>
            <a:noAutofit/>
          </a:bodyPr>
          <a:lstStyle/>
          <a:p>
            <a:pPr eaLnBrk="1" hangingPunct="1"/>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ความสำคัญของการติดตามและการควบคุม</a:t>
            </a:r>
          </a:p>
        </p:txBody>
      </p:sp>
      <p:sp>
        <p:nvSpPr>
          <p:cNvPr id="291843" name="Rectangle 3"/>
          <p:cNvSpPr>
            <a:spLocks noGrp="1" noChangeArrowheads="1"/>
          </p:cNvSpPr>
          <p:nvPr>
            <p:ph idx="1"/>
          </p:nvPr>
        </p:nvSpPr>
        <p:spPr>
          <a:xfrm>
            <a:off x="712381" y="1828801"/>
            <a:ext cx="6831419" cy="3204297"/>
          </a:xfrm>
          <a:ln>
            <a:noFill/>
          </a:ln>
        </p:spPr>
        <p:txBody>
          <a:bodyPr>
            <a:normAutofit/>
          </a:bodyPr>
          <a:lstStyle/>
          <a:p>
            <a:pPr eaLnBrk="1" hangingPunct="1">
              <a:spcBef>
                <a:spcPct val="0"/>
              </a:spcBef>
              <a:buFont typeface="Wingdings" pitchFamily="2" charset="2"/>
              <a:buChar char="q"/>
            </a:pPr>
            <a:r>
              <a:rPr lang="th-TH" dirty="0">
                <a:latin typeface="Tahoma" pitchFamily="34" charset="0"/>
                <a:cs typeface="Tahoma" pitchFamily="34" charset="0"/>
              </a:rPr>
              <a:t>การควบคุม </a:t>
            </a:r>
            <a:r>
              <a:rPr lang="en-US" dirty="0">
                <a:latin typeface="Tahoma" pitchFamily="34" charset="0"/>
                <a:cs typeface="Tahoma" pitchFamily="34" charset="0"/>
              </a:rPr>
              <a:t>(controlling) </a:t>
            </a:r>
            <a:r>
              <a:rPr lang="th-TH" dirty="0">
                <a:latin typeface="Tahoma" pitchFamily="34" charset="0"/>
                <a:cs typeface="Tahoma" pitchFamily="34" charset="0"/>
              </a:rPr>
              <a:t>เป็นภารกิจของ  นักบริหารทุกระดับ ที่จำเป็นต้องใช้จิตวิทยาทางการจัดการเพื่อป้องกันผลในเชิงลบ</a:t>
            </a:r>
            <a:endParaRPr lang="en-US" dirty="0">
              <a:latin typeface="Tahoma" pitchFamily="34" charset="0"/>
              <a:cs typeface="Tahoma" pitchFamily="34" charset="0"/>
            </a:endParaRPr>
          </a:p>
          <a:p>
            <a:pPr marL="0" indent="0">
              <a:spcBef>
                <a:spcPct val="0"/>
              </a:spcBef>
              <a:buNone/>
            </a:pPr>
            <a:endParaRPr lang="th-TH" dirty="0">
              <a:latin typeface="Tahoma" pitchFamily="34" charset="0"/>
              <a:cs typeface="Tahoma" pitchFamily="34" charset="0"/>
            </a:endParaRPr>
          </a:p>
          <a:p>
            <a:pPr eaLnBrk="1" hangingPunct="1">
              <a:spcBef>
                <a:spcPct val="0"/>
              </a:spcBef>
              <a:buFont typeface="Wingdings" pitchFamily="2" charset="2"/>
              <a:buChar char="q"/>
            </a:pPr>
            <a:r>
              <a:rPr lang="th-TH" dirty="0">
                <a:latin typeface="Tahoma" pitchFamily="34" charset="0"/>
                <a:cs typeface="Tahoma" pitchFamily="34" charset="0"/>
              </a:rPr>
              <a:t>เพื่อผลในเชิงบวก </a:t>
            </a:r>
            <a:r>
              <a:rPr lang="th-TH" dirty="0"/>
              <a:t>ใน</a:t>
            </a:r>
            <a:r>
              <a:rPr lang="th-TH" dirty="0">
                <a:latin typeface="Tahoma" pitchFamily="34" charset="0"/>
                <a:cs typeface="Tahoma" pitchFamily="34" charset="0"/>
              </a:rPr>
              <a:t>การดำเนินภารกิจนี้    นักบริหารควรที่จะแบ่งงานเป็นสองลักษณะ</a:t>
            </a:r>
          </a:p>
          <a:p>
            <a:pPr eaLnBrk="1" hangingPunct="1">
              <a:spcBef>
                <a:spcPct val="0"/>
              </a:spcBef>
              <a:buFont typeface="Wingdings" pitchFamily="2" charset="2"/>
              <a:buNone/>
            </a:pPr>
            <a:r>
              <a:rPr lang="th-TH" dirty="0">
                <a:latin typeface="Tahoma" pitchFamily="34" charset="0"/>
                <a:cs typeface="Tahoma" pitchFamily="34" charset="0"/>
              </a:rPr>
              <a:t>		ก. การติดตามงาน </a:t>
            </a:r>
            <a:r>
              <a:rPr lang="en-US" dirty="0">
                <a:latin typeface="Tahoma" pitchFamily="34" charset="0"/>
                <a:cs typeface="Tahoma" pitchFamily="34" charset="0"/>
              </a:rPr>
              <a:t>(monitoring)</a:t>
            </a:r>
          </a:p>
          <a:p>
            <a:pPr eaLnBrk="1" hangingPunct="1">
              <a:spcBef>
                <a:spcPct val="0"/>
              </a:spcBef>
              <a:buFont typeface="Wingdings" pitchFamily="2" charset="2"/>
              <a:buNone/>
            </a:pPr>
            <a:r>
              <a:rPr lang="th-TH" dirty="0">
                <a:latin typeface="Tahoma" pitchFamily="34" charset="0"/>
                <a:cs typeface="Tahoma" pitchFamily="34" charset="0"/>
              </a:rPr>
              <a:t>		ข. การแก้ไขปรับปรุงงาน</a:t>
            </a:r>
            <a:r>
              <a:rPr lang="en-US" dirty="0">
                <a:latin typeface="Tahoma" pitchFamily="34" charset="0"/>
                <a:cs typeface="Tahoma" pitchFamily="34" charset="0"/>
              </a:rPr>
              <a:t>(correcting)</a:t>
            </a:r>
            <a:endParaRPr lang="th-TH" dirty="0">
              <a:latin typeface="Tahoma" pitchFamily="34" charset="0"/>
              <a:cs typeface="Tahoma" pitchFamily="34" charset="0"/>
            </a:endParaRPr>
          </a:p>
        </p:txBody>
      </p:sp>
      <p:sp>
        <p:nvSpPr>
          <p:cNvPr id="3" name="Date Placeholder 2"/>
          <p:cNvSpPr>
            <a:spLocks noGrp="1"/>
          </p:cNvSpPr>
          <p:nvPr>
            <p:ph type="dt" sz="half" idx="10"/>
          </p:nvPr>
        </p:nvSpPr>
        <p:spPr/>
        <p:txBody>
          <a:bodyPr/>
          <a:lstStyle/>
          <a:p>
            <a:pPr>
              <a:defRPr/>
            </a:pPr>
            <a:fld id="{3132555A-D11D-42DD-BBAB-8C20F4933133}"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83</a:t>
            </a:fld>
            <a:endParaRPr lang="en-US" dirty="0"/>
          </a:p>
        </p:txBody>
      </p:sp>
      <p:pic>
        <p:nvPicPr>
          <p:cNvPr id="237570" name="Picture 2" descr="Related image">
            <a:extLst>
              <a:ext uri="{FF2B5EF4-FFF2-40B4-BE49-F238E27FC236}">
                <a16:creationId xmlns:a16="http://schemas.microsoft.com/office/drawing/2014/main" xmlns="" id="{ED978E2D-3AC8-41DE-86B8-79D7F117B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479" y="1828800"/>
            <a:ext cx="3905213" cy="320429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056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838200" y="319087"/>
            <a:ext cx="7997456" cy="857250"/>
          </a:xfrm>
        </p:spPr>
        <p:txBody>
          <a:bodyPr>
            <a:noAutofit/>
          </a:bodyPr>
          <a:lstStyle/>
          <a:p>
            <a:pPr algn="ctr" eaLnBrk="1" hangingPunct="1"/>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การติดตามงานทำให้ผู้บริหารทราบ</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แ</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ล</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ะ</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ร</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บ</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ร</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ข</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อ</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ม</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ล</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ใ</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น</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ก</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า</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ร</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จ</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ด</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ก</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า</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ร</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ผ</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ล</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ก</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า</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ร</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ป</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ฏ</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บ</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ต</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ง</a:t>
            </a: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า</a:t>
            </a:r>
            <a:r>
              <a:rPr lang="en-US"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น</a:t>
            </a:r>
            <a:endPar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293891" name="Rectangle 3"/>
          <p:cNvSpPr>
            <a:spLocks noGrp="1" noChangeArrowheads="1"/>
          </p:cNvSpPr>
          <p:nvPr>
            <p:ph idx="1"/>
          </p:nvPr>
        </p:nvSpPr>
        <p:spPr>
          <a:xfrm>
            <a:off x="1752600" y="1752600"/>
            <a:ext cx="8610600" cy="1676400"/>
          </a:xfrm>
        </p:spPr>
        <p:txBody>
          <a:bodyPr>
            <a:normAutofit fontScale="92500" lnSpcReduction="10000"/>
          </a:bodyPr>
          <a:lstStyle/>
          <a:p>
            <a:pPr eaLnBrk="1" hangingPunct="1">
              <a:spcBef>
                <a:spcPct val="0"/>
              </a:spcBef>
              <a:buFont typeface="Wingdings" pitchFamily="2" charset="2"/>
              <a:buChar char="q"/>
            </a:pPr>
            <a:r>
              <a:rPr lang="th-TH" dirty="0">
                <a:solidFill>
                  <a:srgbClr val="000000"/>
                </a:solidFill>
                <a:latin typeface="Tahoma" pitchFamily="34" charset="0"/>
                <a:cs typeface="Tahoma" pitchFamily="34" charset="0"/>
              </a:rPr>
              <a:t>การใช้ทรัพยากร</a:t>
            </a:r>
            <a:r>
              <a:rPr lang="en-US" dirty="0">
                <a:solidFill>
                  <a:srgbClr val="000000"/>
                </a:solidFill>
                <a:latin typeface="Tahoma" pitchFamily="34" charset="0"/>
                <a:cs typeface="Tahoma" pitchFamily="34" charset="0"/>
              </a:rPr>
              <a:t>(inputs)</a:t>
            </a:r>
            <a:r>
              <a:rPr lang="th-TH" dirty="0">
                <a:solidFill>
                  <a:srgbClr val="000000"/>
                </a:solidFill>
                <a:latin typeface="Tahoma" pitchFamily="34" charset="0"/>
                <a:cs typeface="Tahoma" pitchFamily="34" charset="0"/>
              </a:rPr>
              <a:t>เป็นไปตามแผนหรือไม่</a:t>
            </a:r>
          </a:p>
          <a:p>
            <a:pPr eaLnBrk="1" hangingPunct="1">
              <a:spcBef>
                <a:spcPct val="0"/>
              </a:spcBef>
              <a:buFont typeface="Wingdings" pitchFamily="2" charset="2"/>
              <a:buChar char="q"/>
            </a:pPr>
            <a:r>
              <a:rPr lang="th-TH" dirty="0">
                <a:solidFill>
                  <a:srgbClr val="000000"/>
                </a:solidFill>
                <a:latin typeface="Tahoma" pitchFamily="34" charset="0"/>
                <a:cs typeface="Tahoma" pitchFamily="34" charset="0"/>
              </a:rPr>
              <a:t>การดำเนินงานเป็นไปตามกระบวนการ </a:t>
            </a:r>
            <a:r>
              <a:rPr lang="en-US" dirty="0">
                <a:solidFill>
                  <a:srgbClr val="000000"/>
                </a:solidFill>
                <a:latin typeface="Tahoma" pitchFamily="34" charset="0"/>
                <a:cs typeface="Tahoma" pitchFamily="34" charset="0"/>
              </a:rPr>
              <a:t>(processes)</a:t>
            </a:r>
            <a:r>
              <a:rPr lang="th-TH" dirty="0">
                <a:solidFill>
                  <a:srgbClr val="000000"/>
                </a:solidFill>
                <a:latin typeface="Tahoma" pitchFamily="34" charset="0"/>
                <a:cs typeface="Tahoma" pitchFamily="34" charset="0"/>
              </a:rPr>
              <a:t>ที่กำหนดหรือไม่</a:t>
            </a:r>
          </a:p>
          <a:p>
            <a:pPr eaLnBrk="1" hangingPunct="1">
              <a:spcBef>
                <a:spcPct val="0"/>
              </a:spcBef>
              <a:buFont typeface="Wingdings" pitchFamily="2" charset="2"/>
              <a:buChar char="q"/>
            </a:pPr>
            <a:r>
              <a:rPr lang="th-TH" dirty="0">
                <a:solidFill>
                  <a:srgbClr val="000000"/>
                </a:solidFill>
                <a:latin typeface="Tahoma" pitchFamily="34" charset="0"/>
                <a:cs typeface="Tahoma" pitchFamily="34" charset="0"/>
              </a:rPr>
              <a:t>ผลงาน </a:t>
            </a:r>
            <a:r>
              <a:rPr lang="en-US" dirty="0">
                <a:solidFill>
                  <a:srgbClr val="000000"/>
                </a:solidFill>
                <a:latin typeface="Tahoma" pitchFamily="34" charset="0"/>
                <a:cs typeface="Tahoma" pitchFamily="34" charset="0"/>
              </a:rPr>
              <a:t>(outputs) </a:t>
            </a:r>
            <a:r>
              <a:rPr lang="th-TH" dirty="0">
                <a:solidFill>
                  <a:srgbClr val="000000"/>
                </a:solidFill>
                <a:latin typeface="Tahoma" pitchFamily="34" charset="0"/>
                <a:cs typeface="Tahoma" pitchFamily="34" charset="0"/>
              </a:rPr>
              <a:t>เป็นไปตามเป้าหมายที่กำหนดหรือไม่</a:t>
            </a:r>
          </a:p>
          <a:p>
            <a:pPr eaLnBrk="1" hangingPunct="1">
              <a:spcBef>
                <a:spcPct val="0"/>
              </a:spcBef>
              <a:buFont typeface="Wingdings" pitchFamily="2" charset="2"/>
              <a:buChar char="q"/>
            </a:pPr>
            <a:r>
              <a:rPr lang="th-TH" dirty="0">
                <a:solidFill>
                  <a:srgbClr val="000000"/>
                </a:solidFill>
                <a:latin typeface="Tahoma" pitchFamily="34" charset="0"/>
                <a:cs typeface="Tahoma" pitchFamily="34" charset="0"/>
              </a:rPr>
              <a:t>ผลลัพธ์ </a:t>
            </a:r>
            <a:r>
              <a:rPr lang="en-US" dirty="0">
                <a:solidFill>
                  <a:srgbClr val="000000"/>
                </a:solidFill>
                <a:latin typeface="Tahoma" pitchFamily="34" charset="0"/>
                <a:cs typeface="Tahoma" pitchFamily="34" charset="0"/>
              </a:rPr>
              <a:t>(outcomes) </a:t>
            </a:r>
            <a:r>
              <a:rPr lang="th-TH" dirty="0">
                <a:solidFill>
                  <a:srgbClr val="000000"/>
                </a:solidFill>
                <a:latin typeface="Tahoma" pitchFamily="34" charset="0"/>
                <a:cs typeface="Tahoma" pitchFamily="34" charset="0"/>
              </a:rPr>
              <a:t>สำเร็จหรือไม่</a:t>
            </a:r>
            <a:r>
              <a:rPr lang="en-US" dirty="0">
                <a:solidFill>
                  <a:srgbClr val="000000"/>
                </a:solidFill>
                <a:latin typeface="Tahoma" pitchFamily="34" charset="0"/>
                <a:cs typeface="Tahoma" pitchFamily="34" charset="0"/>
              </a:rPr>
              <a:t> </a:t>
            </a:r>
            <a:endParaRPr lang="th-TH" dirty="0">
              <a:solidFill>
                <a:srgbClr val="000000"/>
              </a:solidFill>
              <a:latin typeface="Tahoma" pitchFamily="34" charset="0"/>
              <a:cs typeface="Tahoma" pitchFamily="34" charset="0"/>
            </a:endParaRPr>
          </a:p>
        </p:txBody>
      </p:sp>
      <p:sp>
        <p:nvSpPr>
          <p:cNvPr id="3" name="Date Placeholder 2"/>
          <p:cNvSpPr>
            <a:spLocks noGrp="1"/>
          </p:cNvSpPr>
          <p:nvPr>
            <p:ph type="dt" sz="half" idx="10"/>
          </p:nvPr>
        </p:nvSpPr>
        <p:spPr/>
        <p:txBody>
          <a:bodyPr/>
          <a:lstStyle/>
          <a:p>
            <a:pPr>
              <a:defRPr/>
            </a:pPr>
            <a:fld id="{03FEEEE1-9331-40AE-8D84-BB7019A3D29D}"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84</a:t>
            </a:fld>
            <a:endParaRPr lang="en-US" dirty="0"/>
          </a:p>
        </p:txBody>
      </p:sp>
      <p:pic>
        <p:nvPicPr>
          <p:cNvPr id="293892" name="Picture 4" descr="BSNSS1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2745" y="3878317"/>
            <a:ext cx="5423338" cy="165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580055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3890"/>
                                        </p:tgtEl>
                                        <p:attrNameLst>
                                          <p:attrName>style.visibility</p:attrName>
                                        </p:attrNameLst>
                                      </p:cBhvr>
                                      <p:to>
                                        <p:strVal val="visible"/>
                                      </p:to>
                                    </p:set>
                                    <p:anim calcmode="lin" valueType="num">
                                      <p:cBhvr>
                                        <p:cTn id="7" dur="1000" fill="hold"/>
                                        <p:tgtEl>
                                          <p:spTgt spid="293890"/>
                                        </p:tgtEl>
                                        <p:attrNameLst>
                                          <p:attrName>ppt_x</p:attrName>
                                        </p:attrNameLst>
                                      </p:cBhvr>
                                      <p:tavLst>
                                        <p:tav tm="0">
                                          <p:val>
                                            <p:strVal val="#ppt_x-.2"/>
                                          </p:val>
                                        </p:tav>
                                        <p:tav tm="100000">
                                          <p:val>
                                            <p:strVal val="#ppt_x"/>
                                          </p:val>
                                        </p:tav>
                                      </p:tavLst>
                                    </p:anim>
                                    <p:anim calcmode="lin" valueType="num">
                                      <p:cBhvr>
                                        <p:cTn id="8" dur="1000" fill="hold"/>
                                        <p:tgtEl>
                                          <p:spTgt spid="2938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38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293892"/>
                                        </p:tgtEl>
                                        <p:attrNameLst>
                                          <p:attrName>style.visibility</p:attrName>
                                        </p:attrNameLst>
                                      </p:cBhvr>
                                      <p:to>
                                        <p:strVal val="visible"/>
                                      </p:to>
                                    </p:set>
                                    <p:animEffect transition="in" filter="blinds(horizontal)">
                                      <p:cBhvr>
                                        <p:cTn id="14" dur="500"/>
                                        <p:tgtEl>
                                          <p:spTgt spid="293892"/>
                                        </p:tgtEl>
                                      </p:cBhvr>
                                    </p:animEffect>
                                  </p:childTnLst>
                                  <p:subTnLst>
                                    <p:audio>
                                      <p:cMediaNode>
                                        <p:cTn display="0" masterRel="sameClick">
                                          <p:stCondLst>
                                            <p:cond evt="begin" delay="0">
                                              <p:tn val="12"/>
                                            </p:cond>
                                          </p:stCondLst>
                                          <p:endCondLst>
                                            <p:cond evt="onStopAudio" delay="0">
                                              <p:tgtEl>
                                                <p:sldTgt/>
                                              </p:tgtEl>
                                            </p:cond>
                                          </p:endCondLst>
                                        </p:cTn>
                                        <p:tgtEl>
                                          <p:sndTgt r:embed="rId3" name="LASE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293891">
                                            <p:txEl>
                                              <p:pRg st="0" end="0"/>
                                            </p:txEl>
                                          </p:spTgt>
                                        </p:tgtEl>
                                        <p:attrNameLst>
                                          <p:attrName>style.visibility</p:attrName>
                                        </p:attrNameLst>
                                      </p:cBhvr>
                                      <p:to>
                                        <p:strVal val="visible"/>
                                      </p:to>
                                    </p:set>
                                    <p:animEffect transition="in" filter="fade">
                                      <p:cBhvr>
                                        <p:cTn id="19" dur="500"/>
                                        <p:tgtEl>
                                          <p:spTgt spid="293891">
                                            <p:txEl>
                                              <p:pRg st="0" end="0"/>
                                            </p:txEl>
                                          </p:spTgt>
                                        </p:tgtEl>
                                      </p:cBhvr>
                                    </p:animEffect>
                                    <p:anim calcmode="lin" valueType="num">
                                      <p:cBhvr>
                                        <p:cTn id="20" dur="500" fill="hold"/>
                                        <p:tgtEl>
                                          <p:spTgt spid="293891">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293891">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293891">
                                            <p:txEl>
                                              <p:pRg st="1" end="1"/>
                                            </p:txEl>
                                          </p:spTgt>
                                        </p:tgtEl>
                                        <p:attrNameLst>
                                          <p:attrName>style.visibility</p:attrName>
                                        </p:attrNameLst>
                                      </p:cBhvr>
                                      <p:to>
                                        <p:strVal val="visible"/>
                                      </p:to>
                                    </p:set>
                                    <p:animEffect transition="in" filter="fade">
                                      <p:cBhvr>
                                        <p:cTn id="26" dur="500"/>
                                        <p:tgtEl>
                                          <p:spTgt spid="293891">
                                            <p:txEl>
                                              <p:pRg st="1" end="1"/>
                                            </p:txEl>
                                          </p:spTgt>
                                        </p:tgtEl>
                                      </p:cBhvr>
                                    </p:animEffect>
                                    <p:anim calcmode="lin" valueType="num">
                                      <p:cBhvr>
                                        <p:cTn id="27" dur="500" fill="hold"/>
                                        <p:tgtEl>
                                          <p:spTgt spid="293891">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93891">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293891">
                                            <p:txEl>
                                              <p:pRg st="2" end="2"/>
                                            </p:txEl>
                                          </p:spTgt>
                                        </p:tgtEl>
                                        <p:attrNameLst>
                                          <p:attrName>style.visibility</p:attrName>
                                        </p:attrNameLst>
                                      </p:cBhvr>
                                      <p:to>
                                        <p:strVal val="visible"/>
                                      </p:to>
                                    </p:set>
                                    <p:animEffect transition="in" filter="fade">
                                      <p:cBhvr>
                                        <p:cTn id="33" dur="500"/>
                                        <p:tgtEl>
                                          <p:spTgt spid="293891">
                                            <p:txEl>
                                              <p:pRg st="2" end="2"/>
                                            </p:txEl>
                                          </p:spTgt>
                                        </p:tgtEl>
                                      </p:cBhvr>
                                    </p:animEffect>
                                    <p:anim calcmode="lin" valueType="num">
                                      <p:cBhvr>
                                        <p:cTn id="34" dur="500" fill="hold"/>
                                        <p:tgtEl>
                                          <p:spTgt spid="293891">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293891">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4" presetClass="entr" presetSubtype="0" fill="hold" grpId="0" nodeType="clickEffect">
                                  <p:stCondLst>
                                    <p:cond delay="0"/>
                                  </p:stCondLst>
                                  <p:childTnLst>
                                    <p:set>
                                      <p:cBhvr>
                                        <p:cTn id="39" dur="1" fill="hold">
                                          <p:stCondLst>
                                            <p:cond delay="0"/>
                                          </p:stCondLst>
                                        </p:cTn>
                                        <p:tgtEl>
                                          <p:spTgt spid="293891">
                                            <p:txEl>
                                              <p:pRg st="3" end="3"/>
                                            </p:txEl>
                                          </p:spTgt>
                                        </p:tgtEl>
                                        <p:attrNameLst>
                                          <p:attrName>style.visibility</p:attrName>
                                        </p:attrNameLst>
                                      </p:cBhvr>
                                      <p:to>
                                        <p:strVal val="visible"/>
                                      </p:to>
                                    </p:set>
                                    <p:animEffect transition="in" filter="fade">
                                      <p:cBhvr>
                                        <p:cTn id="40" dur="500"/>
                                        <p:tgtEl>
                                          <p:spTgt spid="293891">
                                            <p:txEl>
                                              <p:pRg st="3" end="3"/>
                                            </p:txEl>
                                          </p:spTgt>
                                        </p:tgtEl>
                                      </p:cBhvr>
                                    </p:animEffect>
                                    <p:anim calcmode="lin" valueType="num">
                                      <p:cBhvr>
                                        <p:cTn id="41" dur="500" fill="hold"/>
                                        <p:tgtEl>
                                          <p:spTgt spid="293891">
                                            <p:txEl>
                                              <p:pRg st="3" end="3"/>
                                            </p:txEl>
                                          </p:spTgt>
                                        </p:tgtEl>
                                        <p:attrNameLst>
                                          <p:attrName>ppt_x</p:attrName>
                                        </p:attrNameLst>
                                      </p:cBhvr>
                                      <p:tavLst>
                                        <p:tav tm="0">
                                          <p:val>
                                            <p:strVal val="#ppt_x"/>
                                          </p:val>
                                        </p:tav>
                                        <p:tav tm="100000">
                                          <p:val>
                                            <p:strVal val="#ppt_x"/>
                                          </p:val>
                                        </p:tav>
                                      </p:tavLst>
                                    </p:anim>
                                    <p:anim calcmode="lin" valueType="num">
                                      <p:cBhvr>
                                        <p:cTn id="42" dur="500" fill="hold"/>
                                        <p:tgtEl>
                                          <p:spTgt spid="293891">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p:bldP spid="293891"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1" name="Rectangle 2"/>
          <p:cNvSpPr>
            <a:spLocks noGrp="1" noChangeArrowheads="1"/>
          </p:cNvSpPr>
          <p:nvPr>
            <p:ph type="title"/>
          </p:nvPr>
        </p:nvSpPr>
        <p:spPr>
          <a:xfrm>
            <a:off x="946298" y="345675"/>
            <a:ext cx="7664301" cy="946150"/>
          </a:xfrm>
          <a:noFill/>
        </p:spPr>
        <p:txBody>
          <a:bodyPr>
            <a:noAutofit/>
          </a:bodyPr>
          <a:lstStyle/>
          <a:p>
            <a:pPr eaLnBrk="1" hangingPunct="1"/>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การปรับปรุงแก้ไขเป็นการพิจารณา</a:t>
            </a:r>
          </a:p>
        </p:txBody>
      </p:sp>
      <p:sp>
        <p:nvSpPr>
          <p:cNvPr id="295939" name="Rectangle 3"/>
          <p:cNvSpPr>
            <a:spLocks noGrp="1" noChangeArrowheads="1"/>
          </p:cNvSpPr>
          <p:nvPr>
            <p:ph idx="1"/>
          </p:nvPr>
        </p:nvSpPr>
        <p:spPr>
          <a:xfrm>
            <a:off x="1206352" y="1475975"/>
            <a:ext cx="8231982" cy="2057400"/>
          </a:xfrm>
          <a:noFill/>
        </p:spPr>
        <p:txBody>
          <a:bodyPr>
            <a:noAutofit/>
          </a:bodyPr>
          <a:lstStyle/>
          <a:p>
            <a:pPr eaLnBrk="1" hangingPunct="1">
              <a:lnSpc>
                <a:spcPct val="90000"/>
              </a:lnSpc>
              <a:spcBef>
                <a:spcPct val="0"/>
              </a:spcBef>
              <a:buFontTx/>
              <a:buNone/>
            </a:pPr>
            <a:r>
              <a:rPr lang="th-TH" dirty="0">
                <a:latin typeface="Tahoma" pitchFamily="34" charset="0"/>
                <a:cs typeface="Tahoma" pitchFamily="34" charset="0"/>
              </a:rPr>
              <a:t>	ข้อมูลการดำเนินงาน </a:t>
            </a:r>
            <a:r>
              <a:rPr lang="th-TH" i="1" dirty="0">
                <a:latin typeface="Tahoma" pitchFamily="34" charset="0"/>
                <a:cs typeface="Tahoma" pitchFamily="34" charset="0"/>
              </a:rPr>
              <a:t>เปรียบเทียบกับ</a:t>
            </a:r>
            <a:r>
              <a:rPr lang="th-TH" dirty="0">
                <a:latin typeface="Tahoma" pitchFamily="34" charset="0"/>
                <a:cs typeface="Tahoma" pitchFamily="34" charset="0"/>
              </a:rPr>
              <a:t>  แผนงานที่กำหนด โดย</a:t>
            </a:r>
          </a:p>
          <a:p>
            <a:pPr eaLnBrk="1" hangingPunct="1">
              <a:lnSpc>
                <a:spcPct val="90000"/>
              </a:lnSpc>
              <a:spcBef>
                <a:spcPct val="0"/>
              </a:spcBef>
              <a:buFontTx/>
              <a:buNone/>
            </a:pPr>
            <a:endParaRPr lang="th-TH" dirty="0">
              <a:latin typeface="Tahoma" pitchFamily="34" charset="0"/>
              <a:cs typeface="Tahoma" pitchFamily="34" charset="0"/>
            </a:endParaRPr>
          </a:p>
          <a:p>
            <a:pPr eaLnBrk="1" hangingPunct="1">
              <a:lnSpc>
                <a:spcPct val="90000"/>
              </a:lnSpc>
              <a:spcBef>
                <a:spcPct val="0"/>
              </a:spcBef>
              <a:buFont typeface="Wingdings" pitchFamily="2" charset="2"/>
              <a:buChar char="Ø"/>
            </a:pPr>
            <a:r>
              <a:rPr lang="th-TH" dirty="0" smtClean="0">
                <a:latin typeface="Tahoma" pitchFamily="34" charset="0"/>
                <a:cs typeface="Tahoma" pitchFamily="34" charset="0"/>
              </a:rPr>
              <a:t> ดำเนินการ</a:t>
            </a:r>
            <a:r>
              <a:rPr lang="th-TH" dirty="0">
                <a:latin typeface="Tahoma" pitchFamily="34" charset="0"/>
                <a:cs typeface="Tahoma" pitchFamily="34" charset="0"/>
              </a:rPr>
              <a:t>วัดผลงานกับมาตรฐาน</a:t>
            </a:r>
          </a:p>
          <a:p>
            <a:pPr marL="0" indent="0">
              <a:spcBef>
                <a:spcPct val="0"/>
              </a:spcBef>
              <a:buNone/>
            </a:pPr>
            <a:endParaRPr lang="th-TH" dirty="0">
              <a:latin typeface="Tahoma" pitchFamily="34" charset="0"/>
              <a:cs typeface="Tahoma" pitchFamily="34" charset="0"/>
            </a:endParaRPr>
          </a:p>
          <a:p>
            <a:pPr eaLnBrk="1" hangingPunct="1">
              <a:lnSpc>
                <a:spcPct val="90000"/>
              </a:lnSpc>
              <a:spcBef>
                <a:spcPct val="0"/>
              </a:spcBef>
              <a:buFont typeface="Wingdings" pitchFamily="2" charset="2"/>
              <a:buChar char="Ø"/>
            </a:pPr>
            <a:r>
              <a:rPr lang="th-TH" dirty="0" smtClean="0">
                <a:latin typeface="Tahoma" pitchFamily="34" charset="0"/>
                <a:cs typeface="Tahoma" pitchFamily="34" charset="0"/>
              </a:rPr>
              <a:t> วินิจฉัย</a:t>
            </a:r>
            <a:r>
              <a:rPr lang="th-TH" dirty="0">
                <a:latin typeface="Tahoma" pitchFamily="34" charset="0"/>
                <a:cs typeface="Tahoma" pitchFamily="34" charset="0"/>
              </a:rPr>
              <a:t>สั่งการเพื่อปรับปรุงแก้ไขในกรณีที่งานไม่ผ่านตามเกณฑ์มาตรฐานที่กำหนด</a:t>
            </a:r>
          </a:p>
          <a:p>
            <a:pPr marL="0" indent="0">
              <a:spcBef>
                <a:spcPct val="0"/>
              </a:spcBef>
              <a:buNone/>
            </a:pPr>
            <a:endParaRPr lang="th-TH" dirty="0">
              <a:latin typeface="Tahoma" pitchFamily="34" charset="0"/>
              <a:cs typeface="Tahoma" pitchFamily="34" charset="0"/>
            </a:endParaRPr>
          </a:p>
          <a:p>
            <a:pPr eaLnBrk="1" hangingPunct="1">
              <a:lnSpc>
                <a:spcPct val="90000"/>
              </a:lnSpc>
              <a:spcBef>
                <a:spcPct val="0"/>
              </a:spcBef>
              <a:buFont typeface="Wingdings" pitchFamily="2" charset="2"/>
              <a:buChar char="Ø"/>
            </a:pPr>
            <a:r>
              <a:rPr lang="th-TH" dirty="0" smtClean="0">
                <a:latin typeface="Tahoma" pitchFamily="34" charset="0"/>
                <a:cs typeface="Tahoma" pitchFamily="34" charset="0"/>
              </a:rPr>
              <a:t> สรุป</a:t>
            </a:r>
            <a:r>
              <a:rPr lang="th-TH" dirty="0">
                <a:latin typeface="Tahoma" pitchFamily="34" charset="0"/>
                <a:cs typeface="Tahoma" pitchFamily="34" charset="0"/>
              </a:rPr>
              <a:t>และประเมินผล</a:t>
            </a:r>
          </a:p>
        </p:txBody>
      </p:sp>
      <p:sp>
        <p:nvSpPr>
          <p:cNvPr id="2" name="Date Placeholder 1"/>
          <p:cNvSpPr>
            <a:spLocks noGrp="1"/>
          </p:cNvSpPr>
          <p:nvPr>
            <p:ph type="dt" sz="half" idx="10"/>
          </p:nvPr>
        </p:nvSpPr>
        <p:spPr/>
        <p:txBody>
          <a:bodyPr/>
          <a:lstStyle/>
          <a:p>
            <a:pPr>
              <a:defRPr/>
            </a:pPr>
            <a:fld id="{F140F84E-FCF8-49B5-8140-40518C8C354B}" type="datetime1">
              <a:rPr lang="en-US" smtClean="0"/>
              <a:t>6/13/2018</a:t>
            </a:fld>
            <a:endParaRPr lang="en-US" dirty="0"/>
          </a:p>
        </p:txBody>
      </p:sp>
      <p:sp>
        <p:nvSpPr>
          <p:cNvPr id="3" name="Footer Placeholder 2"/>
          <p:cNvSpPr>
            <a:spLocks noGrp="1"/>
          </p:cNvSpPr>
          <p:nvPr>
            <p:ph type="ftr" sz="quarter" idx="11"/>
          </p:nvPr>
        </p:nvSpPr>
        <p:spPr/>
        <p:txBody>
          <a:bodyPr/>
          <a:lstStyle/>
          <a:p>
            <a:pPr>
              <a:defRPr/>
            </a:pPr>
            <a:r>
              <a:rPr lang="en-US" dirty="0"/>
              <a:t>Project Management  Pakorn Priyakorn 2018</a:t>
            </a:r>
          </a:p>
        </p:txBody>
      </p:sp>
      <p:sp>
        <p:nvSpPr>
          <p:cNvPr id="4" name="Slide Number Placeholder 3"/>
          <p:cNvSpPr>
            <a:spLocks noGrp="1"/>
          </p:cNvSpPr>
          <p:nvPr>
            <p:ph type="sldNum" sz="quarter" idx="12"/>
          </p:nvPr>
        </p:nvSpPr>
        <p:spPr/>
        <p:txBody>
          <a:bodyPr/>
          <a:lstStyle/>
          <a:p>
            <a:pPr>
              <a:defRPr/>
            </a:pPr>
            <a:fld id="{12C5FD59-AD4F-43B2-9882-34C3A4B8CD38}" type="slidenum">
              <a:rPr lang="en-US" smtClean="0"/>
              <a:pPr>
                <a:defRPr/>
              </a:pPr>
              <a:t>85</a:t>
            </a:fld>
            <a:endParaRPr lang="en-US" dirty="0"/>
          </a:p>
        </p:txBody>
      </p:sp>
      <p:pic>
        <p:nvPicPr>
          <p:cNvPr id="7" name="Picture 4" descr="BSNSS155"/>
          <p:cNvPicPr>
            <a:picLocks noChangeAspect="1" noChangeArrowheads="1"/>
          </p:cNvPicPr>
          <p:nvPr/>
        </p:nvPicPr>
        <p:blipFill>
          <a:blip r:embed="rId4" cstate="print">
            <a:lum bright="12000" contrast="12000"/>
            <a:extLst>
              <a:ext uri="{28A0092B-C50C-407E-A947-70E740481C1C}">
                <a14:useLocalDpi xmlns:a14="http://schemas.microsoft.com/office/drawing/2010/main" val="0"/>
              </a:ext>
            </a:extLst>
          </a:blip>
          <a:srcRect/>
          <a:stretch>
            <a:fillRect/>
          </a:stretch>
        </p:blipFill>
        <p:spPr bwMode="auto">
          <a:xfrm>
            <a:off x="6913564" y="2895600"/>
            <a:ext cx="23828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7" name="Picture 7" descr="BSNSS155"/>
          <p:cNvPicPr>
            <a:picLocks noChangeAspect="1" noChangeArrowheads="1"/>
          </p:cNvPicPr>
          <p:nvPr/>
        </p:nvPicPr>
        <p:blipFill>
          <a:blip r:embed="rId5" cstate="print">
            <a:lum bright="12000" contrast="12000"/>
            <a:extLst>
              <a:ext uri="{28A0092B-C50C-407E-A947-70E740481C1C}">
                <a14:useLocalDpi xmlns:a14="http://schemas.microsoft.com/office/drawing/2010/main" val="0"/>
              </a:ext>
            </a:extLst>
          </a:blip>
          <a:srcRect/>
          <a:stretch>
            <a:fillRect/>
          </a:stretch>
        </p:blipFill>
        <p:spPr bwMode="auto">
          <a:xfrm>
            <a:off x="9014156" y="2895600"/>
            <a:ext cx="2189017" cy="300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2341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593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95939">
                                            <p:txEl>
                                              <p:pRg st="2" end="2"/>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5939">
                                            <p:txEl>
                                              <p:pRg st="4" end="4"/>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5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8" name="Rectangle 4"/>
          <p:cNvSpPr>
            <a:spLocks noGrp="1" noChangeArrowheads="1"/>
          </p:cNvSpPr>
          <p:nvPr>
            <p:ph type="title"/>
          </p:nvPr>
        </p:nvSpPr>
        <p:spPr>
          <a:xfrm>
            <a:off x="1921008" y="281782"/>
            <a:ext cx="5775192" cy="946150"/>
          </a:xfrm>
        </p:spPr>
        <p:txBody>
          <a:bodyPr>
            <a:normAutofit/>
          </a:bodyPr>
          <a:lstStyle/>
          <a:p>
            <a:pPr eaLnBrk="1" hangingPunct="1"/>
            <a:r>
              <a:rPr lang="th-TH" sz="2800" dirty="0">
                <a:solidFill>
                  <a:srgbClr val="C00000"/>
                </a:solidFill>
                <a:effectLst>
                  <a:outerShdw blurRad="38100" dist="38100" dir="2700000" algn="tl">
                    <a:srgbClr val="000000">
                      <a:alpha val="43137"/>
                    </a:srgbClr>
                  </a:outerShdw>
                </a:effectLst>
                <a:latin typeface="Tahoma" pitchFamily="34" charset="0"/>
                <a:cs typeface="Tahoma" pitchFamily="34" charset="0"/>
              </a:rPr>
              <a:t>พิจารณากฎทางการบริหารที่น่าสนใจ</a:t>
            </a:r>
          </a:p>
        </p:txBody>
      </p:sp>
      <p:sp>
        <p:nvSpPr>
          <p:cNvPr id="297986" name="Rectangle 2"/>
          <p:cNvSpPr>
            <a:spLocks noGrp="1" noChangeArrowheads="1"/>
          </p:cNvSpPr>
          <p:nvPr>
            <p:ph idx="1"/>
          </p:nvPr>
        </p:nvSpPr>
        <p:spPr>
          <a:xfrm>
            <a:off x="1921008" y="1524001"/>
            <a:ext cx="7299192" cy="4437063"/>
          </a:xfrm>
        </p:spPr>
        <p:txBody>
          <a:bodyPr/>
          <a:lstStyle/>
          <a:p>
            <a:pPr algn="ctr" eaLnBrk="1" hangingPunct="1">
              <a:lnSpc>
                <a:spcPct val="90000"/>
              </a:lnSpc>
              <a:spcBef>
                <a:spcPct val="0"/>
              </a:spcBef>
              <a:buFontTx/>
              <a:buNone/>
            </a:pPr>
            <a:r>
              <a:rPr lang="th-TH" sz="2500" u="sng" dirty="0">
                <a:solidFill>
                  <a:srgbClr val="990000"/>
                </a:solidFill>
                <a:cs typeface="Tahoma" pitchFamily="34" charset="0"/>
              </a:rPr>
              <a:t>Murphy</a:t>
            </a:r>
            <a:r>
              <a:rPr lang="th-TH" sz="2500" u="sng" dirty="0">
                <a:solidFill>
                  <a:srgbClr val="990000"/>
                </a:solidFill>
                <a:latin typeface="Times New Roman" pitchFamily="18" charset="0"/>
                <a:cs typeface="Tahoma" pitchFamily="34" charset="0"/>
              </a:rPr>
              <a:t>’</a:t>
            </a:r>
            <a:r>
              <a:rPr lang="th-TH" sz="2500" u="sng" dirty="0">
                <a:solidFill>
                  <a:srgbClr val="990000"/>
                </a:solidFill>
                <a:cs typeface="Tahoma" pitchFamily="34" charset="0"/>
              </a:rPr>
              <a:t>s Law:</a:t>
            </a:r>
          </a:p>
          <a:p>
            <a:pPr algn="ctr" eaLnBrk="1" hangingPunct="1">
              <a:lnSpc>
                <a:spcPct val="90000"/>
              </a:lnSpc>
              <a:spcBef>
                <a:spcPct val="0"/>
              </a:spcBef>
              <a:buFontTx/>
              <a:buNone/>
            </a:pPr>
            <a:endParaRPr lang="th-TH" sz="2500" u="sng" dirty="0">
              <a:solidFill>
                <a:srgbClr val="990000"/>
              </a:solidFill>
              <a:cs typeface="Tahoma" pitchFamily="34" charset="0"/>
            </a:endParaRPr>
          </a:p>
          <a:p>
            <a:pPr algn="ctr" eaLnBrk="1" hangingPunct="1">
              <a:lnSpc>
                <a:spcPct val="90000"/>
              </a:lnSpc>
              <a:spcBef>
                <a:spcPct val="0"/>
              </a:spcBef>
              <a:buFontTx/>
              <a:buNone/>
            </a:pPr>
            <a:r>
              <a:rPr lang="th-TH" sz="2500" dirty="0">
                <a:solidFill>
                  <a:srgbClr val="990000"/>
                </a:solidFill>
                <a:latin typeface="Times New Roman" pitchFamily="18" charset="0"/>
                <a:cs typeface="Tahoma" pitchFamily="34" charset="0"/>
              </a:rPr>
              <a:t>“</a:t>
            </a:r>
            <a:r>
              <a:rPr lang="th-TH" sz="2500" dirty="0">
                <a:solidFill>
                  <a:srgbClr val="990000"/>
                </a:solidFill>
                <a:cs typeface="Tahoma" pitchFamily="34" charset="0"/>
              </a:rPr>
              <a:t>If</a:t>
            </a:r>
            <a:r>
              <a:rPr lang="th-TH" sz="2500" dirty="0">
                <a:solidFill>
                  <a:srgbClr val="990000"/>
                </a:solidFill>
              </a:rPr>
              <a:t> </a:t>
            </a:r>
            <a:r>
              <a:rPr lang="th-TH" sz="2500" dirty="0">
                <a:solidFill>
                  <a:srgbClr val="990000"/>
                </a:solidFill>
                <a:cs typeface="Tahoma" pitchFamily="34" charset="0"/>
              </a:rPr>
              <a:t>anything</a:t>
            </a:r>
            <a:r>
              <a:rPr lang="th-TH" sz="2500" dirty="0">
                <a:solidFill>
                  <a:srgbClr val="990000"/>
                </a:solidFill>
              </a:rPr>
              <a:t> </a:t>
            </a:r>
            <a:r>
              <a:rPr lang="th-TH" sz="2500" dirty="0">
                <a:solidFill>
                  <a:srgbClr val="990000"/>
                </a:solidFill>
                <a:cs typeface="Tahoma" pitchFamily="34" charset="0"/>
              </a:rPr>
              <a:t>can go wrong, it will</a:t>
            </a:r>
            <a:r>
              <a:rPr lang="en-US" sz="2500" dirty="0">
                <a:solidFill>
                  <a:srgbClr val="990000"/>
                </a:solidFill>
                <a:cs typeface="Tahoma" pitchFamily="34" charset="0"/>
              </a:rPr>
              <a:t>.</a:t>
            </a:r>
            <a:r>
              <a:rPr lang="th-TH" sz="2500" dirty="0">
                <a:solidFill>
                  <a:srgbClr val="990000"/>
                </a:solidFill>
                <a:latin typeface="Times New Roman" pitchFamily="18" charset="0"/>
                <a:cs typeface="Tahoma" pitchFamily="34" charset="0"/>
              </a:rPr>
              <a:t>”</a:t>
            </a:r>
            <a:endParaRPr lang="th-TH" sz="2500" dirty="0">
              <a:solidFill>
                <a:srgbClr val="990000"/>
              </a:solidFill>
              <a:cs typeface="Tahoma" pitchFamily="34" charset="0"/>
            </a:endParaRPr>
          </a:p>
          <a:p>
            <a:pPr algn="ctr" eaLnBrk="1" hangingPunct="1">
              <a:lnSpc>
                <a:spcPct val="90000"/>
              </a:lnSpc>
              <a:spcBef>
                <a:spcPct val="0"/>
              </a:spcBef>
              <a:buFontTx/>
              <a:buNone/>
            </a:pPr>
            <a:r>
              <a:rPr lang="th-TH" sz="2500" dirty="0">
                <a:solidFill>
                  <a:srgbClr val="990000"/>
                </a:solidFill>
                <a:cs typeface="Tahoma" pitchFamily="34" charset="0"/>
              </a:rPr>
              <a:t>ความผิดพลาดย่อมจะเกิดขึ้นเสมอ                         </a:t>
            </a:r>
            <a:r>
              <a:rPr lang="th-TH" sz="2500" i="1" dirty="0">
                <a:solidFill>
                  <a:srgbClr val="990000"/>
                </a:solidFill>
                <a:cs typeface="Tahoma" pitchFamily="34" charset="0"/>
              </a:rPr>
              <a:t>(แม้จะวางแผนไว้ดีเพียงใดก็ตาม)</a:t>
            </a:r>
          </a:p>
          <a:p>
            <a:pPr algn="ctr" eaLnBrk="1" hangingPunct="1">
              <a:lnSpc>
                <a:spcPct val="90000"/>
              </a:lnSpc>
              <a:spcBef>
                <a:spcPct val="0"/>
              </a:spcBef>
              <a:buFontTx/>
              <a:buNone/>
            </a:pPr>
            <a:endParaRPr lang="th-TH" sz="2500" i="1" u="sng" dirty="0">
              <a:solidFill>
                <a:srgbClr val="990000"/>
              </a:solidFill>
              <a:cs typeface="Tahoma" pitchFamily="34" charset="0"/>
            </a:endParaRPr>
          </a:p>
          <a:p>
            <a:pPr algn="ctr" eaLnBrk="1" hangingPunct="1">
              <a:lnSpc>
                <a:spcPct val="90000"/>
              </a:lnSpc>
              <a:spcBef>
                <a:spcPct val="0"/>
              </a:spcBef>
              <a:buFontTx/>
              <a:buNone/>
            </a:pPr>
            <a:r>
              <a:rPr lang="th-TH" sz="2500" u="sng" dirty="0">
                <a:solidFill>
                  <a:srgbClr val="000099"/>
                </a:solidFill>
                <a:cs typeface="Tahoma" pitchFamily="34" charset="0"/>
              </a:rPr>
              <a:t>Anderson</a:t>
            </a:r>
            <a:r>
              <a:rPr lang="th-TH" sz="2500" u="sng" dirty="0">
                <a:solidFill>
                  <a:srgbClr val="000099"/>
                </a:solidFill>
                <a:latin typeface="Times New Roman" pitchFamily="18" charset="0"/>
                <a:cs typeface="Tahoma" pitchFamily="34" charset="0"/>
              </a:rPr>
              <a:t>’</a:t>
            </a:r>
            <a:r>
              <a:rPr lang="th-TH" sz="2500" u="sng" dirty="0">
                <a:solidFill>
                  <a:srgbClr val="000099"/>
                </a:solidFill>
                <a:cs typeface="Tahoma" pitchFamily="34" charset="0"/>
              </a:rPr>
              <a:t>s Law:</a:t>
            </a:r>
          </a:p>
          <a:p>
            <a:pPr algn="ctr" eaLnBrk="1" hangingPunct="1">
              <a:lnSpc>
                <a:spcPct val="90000"/>
              </a:lnSpc>
              <a:spcBef>
                <a:spcPct val="0"/>
              </a:spcBef>
              <a:buFontTx/>
              <a:buNone/>
            </a:pPr>
            <a:endParaRPr lang="th-TH" sz="2500" u="sng" dirty="0">
              <a:solidFill>
                <a:srgbClr val="000099"/>
              </a:solidFill>
              <a:cs typeface="Tahoma" pitchFamily="34" charset="0"/>
            </a:endParaRPr>
          </a:p>
          <a:p>
            <a:pPr algn="ctr" eaLnBrk="1" hangingPunct="1">
              <a:lnSpc>
                <a:spcPct val="90000"/>
              </a:lnSpc>
              <a:spcBef>
                <a:spcPct val="0"/>
              </a:spcBef>
              <a:buFontTx/>
              <a:buNone/>
            </a:pPr>
            <a:r>
              <a:rPr lang="th-TH" sz="2500" dirty="0">
                <a:solidFill>
                  <a:srgbClr val="000099"/>
                </a:solidFill>
                <a:latin typeface="Times New Roman" pitchFamily="18" charset="0"/>
                <a:cs typeface="Tahoma" pitchFamily="34" charset="0"/>
              </a:rPr>
              <a:t>“</a:t>
            </a:r>
            <a:r>
              <a:rPr lang="th-TH" sz="2500" dirty="0">
                <a:solidFill>
                  <a:srgbClr val="000099"/>
                </a:solidFill>
                <a:cs typeface="Tahoma" pitchFamily="34" charset="0"/>
              </a:rPr>
              <a:t>If you have effective controls,it will not.</a:t>
            </a:r>
            <a:r>
              <a:rPr lang="th-TH" sz="2500" dirty="0">
                <a:solidFill>
                  <a:srgbClr val="000099"/>
                </a:solidFill>
                <a:latin typeface="Times New Roman" pitchFamily="18" charset="0"/>
                <a:cs typeface="Tahoma" pitchFamily="34" charset="0"/>
              </a:rPr>
              <a:t>”</a:t>
            </a:r>
            <a:r>
              <a:rPr lang="th-TH" sz="2500" dirty="0">
                <a:solidFill>
                  <a:srgbClr val="000099"/>
                </a:solidFill>
                <a:cs typeface="Tahoma" pitchFamily="34" charset="0"/>
              </a:rPr>
              <a:t> </a:t>
            </a:r>
          </a:p>
          <a:p>
            <a:pPr algn="ctr" eaLnBrk="1" hangingPunct="1">
              <a:lnSpc>
                <a:spcPct val="90000"/>
              </a:lnSpc>
              <a:spcBef>
                <a:spcPct val="0"/>
              </a:spcBef>
              <a:buFontTx/>
              <a:buNone/>
            </a:pPr>
            <a:r>
              <a:rPr lang="th-TH" sz="2500" dirty="0">
                <a:solidFill>
                  <a:srgbClr val="000099"/>
                </a:solidFill>
                <a:cs typeface="Tahoma" pitchFamily="34" charset="0"/>
              </a:rPr>
              <a:t>ถ้าท่านมีการควบคุมด้านต่าง ๆที่ได้ผล ความผิดพลาดย่อมจะไม่เกิดขึ้น</a:t>
            </a:r>
          </a:p>
          <a:p>
            <a:pPr algn="ctr" eaLnBrk="1" hangingPunct="1">
              <a:lnSpc>
                <a:spcPct val="90000"/>
              </a:lnSpc>
              <a:spcBef>
                <a:spcPct val="0"/>
              </a:spcBef>
              <a:buFontTx/>
              <a:buNone/>
            </a:pPr>
            <a:endParaRPr lang="th-TH" sz="2500" dirty="0">
              <a:solidFill>
                <a:srgbClr val="990000"/>
              </a:solidFill>
              <a:cs typeface="Tahoma" pitchFamily="34" charset="0"/>
            </a:endParaRPr>
          </a:p>
        </p:txBody>
      </p:sp>
      <p:sp>
        <p:nvSpPr>
          <p:cNvPr id="3" name="Date Placeholder 2"/>
          <p:cNvSpPr>
            <a:spLocks noGrp="1"/>
          </p:cNvSpPr>
          <p:nvPr>
            <p:ph type="dt" sz="half" idx="10"/>
          </p:nvPr>
        </p:nvSpPr>
        <p:spPr/>
        <p:txBody>
          <a:bodyPr/>
          <a:lstStyle/>
          <a:p>
            <a:pPr>
              <a:defRPr/>
            </a:pPr>
            <a:fld id="{E21D722B-A180-471D-A035-35B23B72BB43}"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86</a:t>
            </a:fld>
            <a:endParaRPr lang="en-US" dirty="0"/>
          </a:p>
        </p:txBody>
      </p:sp>
      <p:pic>
        <p:nvPicPr>
          <p:cNvPr id="297987" name="Picture 3" descr="SMPHR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53575" y="1524001"/>
            <a:ext cx="1800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386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7987"/>
                                        </p:tgtEl>
                                        <p:attrNameLst>
                                          <p:attrName>style.visibility</p:attrName>
                                        </p:attrNameLst>
                                      </p:cBhvr>
                                      <p:to>
                                        <p:strVal val="visible"/>
                                      </p:to>
                                    </p:set>
                                    <p:animEffect transition="in" filter="barn(inVertical)">
                                      <p:cBhvr>
                                        <p:cTn id="7" dur="500"/>
                                        <p:tgtEl>
                                          <p:spTgt spid="297987"/>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97986">
                                            <p:txEl>
                                              <p:pRg st="0" end="0"/>
                                            </p:txEl>
                                          </p:spTgt>
                                        </p:tgtEl>
                                        <p:attrNameLst>
                                          <p:attrName>style.visibility</p:attrName>
                                        </p:attrNameLst>
                                      </p:cBhvr>
                                      <p:to>
                                        <p:strVal val="visible"/>
                                      </p:to>
                                    </p:set>
                                    <p:animEffect transition="in" filter="randombar(vertical)">
                                      <p:cBhvr>
                                        <p:cTn id="12" dur="500"/>
                                        <p:tgtEl>
                                          <p:spTgt spid="297986">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97986">
                                            <p:txEl>
                                              <p:pRg st="2" end="2"/>
                                            </p:txEl>
                                          </p:spTgt>
                                        </p:tgtEl>
                                        <p:attrNameLst>
                                          <p:attrName>style.visibility</p:attrName>
                                        </p:attrNameLst>
                                      </p:cBhvr>
                                      <p:to>
                                        <p:strVal val="visible"/>
                                      </p:to>
                                    </p:set>
                                    <p:animEffect transition="in" filter="randombar(vertical)">
                                      <p:cBhvr>
                                        <p:cTn id="17" dur="500"/>
                                        <p:tgtEl>
                                          <p:spTgt spid="297986">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PROJCTO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297986">
                                            <p:txEl>
                                              <p:pRg st="3" end="3"/>
                                            </p:txEl>
                                          </p:spTgt>
                                        </p:tgtEl>
                                        <p:attrNameLst>
                                          <p:attrName>style.visibility</p:attrName>
                                        </p:attrNameLst>
                                      </p:cBhvr>
                                      <p:to>
                                        <p:strVal val="visible"/>
                                      </p:to>
                                    </p:set>
                                    <p:animEffect transition="in" filter="randombar(vertical)">
                                      <p:cBhvr>
                                        <p:cTn id="22" dur="500"/>
                                        <p:tgtEl>
                                          <p:spTgt spid="297986">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PROJCTOR.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297986">
                                            <p:txEl>
                                              <p:pRg st="5" end="5"/>
                                            </p:txEl>
                                          </p:spTgt>
                                        </p:tgtEl>
                                        <p:attrNameLst>
                                          <p:attrName>style.visibility</p:attrName>
                                        </p:attrNameLst>
                                      </p:cBhvr>
                                      <p:to>
                                        <p:strVal val="visible"/>
                                      </p:to>
                                    </p:set>
                                    <p:animEffect transition="in" filter="randombar(vertical)">
                                      <p:cBhvr>
                                        <p:cTn id="27" dur="500"/>
                                        <p:tgtEl>
                                          <p:spTgt spid="297986">
                                            <p:txEl>
                                              <p:pRg st="5" end="5"/>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PROJCTO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5" fill="hold" grpId="0" nodeType="clickEffect">
                                  <p:stCondLst>
                                    <p:cond delay="0"/>
                                  </p:stCondLst>
                                  <p:childTnLst>
                                    <p:set>
                                      <p:cBhvr>
                                        <p:cTn id="31" dur="1" fill="hold">
                                          <p:stCondLst>
                                            <p:cond delay="0"/>
                                          </p:stCondLst>
                                        </p:cTn>
                                        <p:tgtEl>
                                          <p:spTgt spid="297986">
                                            <p:txEl>
                                              <p:pRg st="7" end="7"/>
                                            </p:txEl>
                                          </p:spTgt>
                                        </p:tgtEl>
                                        <p:attrNameLst>
                                          <p:attrName>style.visibility</p:attrName>
                                        </p:attrNameLst>
                                      </p:cBhvr>
                                      <p:to>
                                        <p:strVal val="visible"/>
                                      </p:to>
                                    </p:set>
                                    <p:animEffect transition="in" filter="randombar(vertical)">
                                      <p:cBhvr>
                                        <p:cTn id="32" dur="500"/>
                                        <p:tgtEl>
                                          <p:spTgt spid="297986">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PROJCTOR.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5" fill="hold" grpId="0" nodeType="clickEffect">
                                  <p:stCondLst>
                                    <p:cond delay="0"/>
                                  </p:stCondLst>
                                  <p:childTnLst>
                                    <p:set>
                                      <p:cBhvr>
                                        <p:cTn id="36" dur="1" fill="hold">
                                          <p:stCondLst>
                                            <p:cond delay="0"/>
                                          </p:stCondLst>
                                        </p:cTn>
                                        <p:tgtEl>
                                          <p:spTgt spid="297986">
                                            <p:txEl>
                                              <p:pRg st="8" end="8"/>
                                            </p:txEl>
                                          </p:spTgt>
                                        </p:tgtEl>
                                        <p:attrNameLst>
                                          <p:attrName>style.visibility</p:attrName>
                                        </p:attrNameLst>
                                      </p:cBhvr>
                                      <p:to>
                                        <p:strVal val="visible"/>
                                      </p:to>
                                    </p:set>
                                    <p:animEffect transition="in" filter="randombar(vertical)">
                                      <p:cBhvr>
                                        <p:cTn id="37" dur="500"/>
                                        <p:tgtEl>
                                          <p:spTgt spid="297986">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build="p"/>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2152650" y="241301"/>
            <a:ext cx="5334000" cy="838200"/>
          </a:xfrm>
        </p:spPr>
        <p:txBody>
          <a:bodyPr>
            <a:noAutofit/>
          </a:bodyPr>
          <a:lstStyle/>
          <a:p>
            <a:pPr algn="l" eaLnBrk="1" hangingPunct="1"/>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องค์ประกอบสำคัญของ       การควบคุม</a:t>
            </a:r>
          </a:p>
        </p:txBody>
      </p:sp>
      <p:sp>
        <p:nvSpPr>
          <p:cNvPr id="300035" name="Rectangle 3"/>
          <p:cNvSpPr>
            <a:spLocks noGrp="1" noChangeArrowheads="1"/>
          </p:cNvSpPr>
          <p:nvPr>
            <p:ph idx="1"/>
          </p:nvPr>
        </p:nvSpPr>
        <p:spPr>
          <a:xfrm>
            <a:off x="3413051" y="1554164"/>
            <a:ext cx="7783033" cy="4524375"/>
          </a:xfrm>
          <a:effectLst>
            <a:prstShdw prst="shdw13" dist="53882" dir="13500000">
              <a:schemeClr val="accent2"/>
            </a:prstShdw>
          </a:effectLst>
        </p:spPr>
        <p:txBody>
          <a:bodyPr>
            <a:normAutofit/>
          </a:bodyPr>
          <a:lstStyle/>
          <a:p>
            <a:pPr eaLnBrk="1" hangingPunct="1">
              <a:spcBef>
                <a:spcPct val="0"/>
              </a:spcBef>
              <a:buFont typeface="Wingdings" pitchFamily="2" charset="2"/>
              <a:buChar char="y"/>
            </a:pPr>
            <a:r>
              <a:rPr lang="th-TH" dirty="0" smtClean="0">
                <a:solidFill>
                  <a:srgbClr val="000099"/>
                </a:solidFill>
                <a:latin typeface="Tahoma" pitchFamily="34" charset="0"/>
                <a:cs typeface="Tahoma" pitchFamily="34" charset="0"/>
              </a:rPr>
              <a:t>กำหนด</a:t>
            </a:r>
            <a:r>
              <a:rPr lang="th-TH" dirty="0">
                <a:solidFill>
                  <a:srgbClr val="000099"/>
                </a:solidFill>
                <a:latin typeface="Tahoma" pitchFamily="34" charset="0"/>
                <a:cs typeface="Tahoma" pitchFamily="34" charset="0"/>
              </a:rPr>
              <a:t>มาตรฐานต่าง ๆ </a:t>
            </a:r>
            <a:r>
              <a:rPr lang="en-US" dirty="0">
                <a:solidFill>
                  <a:srgbClr val="000099"/>
                </a:solidFill>
                <a:latin typeface="Tahoma" pitchFamily="34" charset="0"/>
                <a:cs typeface="Tahoma" pitchFamily="34" charset="0"/>
              </a:rPr>
              <a:t>(standards)</a:t>
            </a:r>
            <a:r>
              <a:rPr lang="th-TH" dirty="0">
                <a:solidFill>
                  <a:srgbClr val="000099"/>
                </a:solidFill>
                <a:latin typeface="Tahoma" pitchFamily="34" charset="0"/>
                <a:cs typeface="Tahoma" pitchFamily="34" charset="0"/>
              </a:rPr>
              <a:t> ด้วยการแจกแจงตัวชี้วัดด้าน เวลา ค่าใช้จ่าย ปริมาณ คุณภาพ หรือ คุณลักษณะเฉพาะ </a:t>
            </a:r>
            <a:r>
              <a:rPr lang="en-US" dirty="0">
                <a:solidFill>
                  <a:srgbClr val="000099"/>
                </a:solidFill>
              </a:rPr>
              <a:t>(Specification)</a:t>
            </a:r>
            <a:r>
              <a:rPr lang="th-TH" dirty="0">
                <a:solidFill>
                  <a:srgbClr val="000099"/>
                </a:solidFill>
                <a:latin typeface="Tahoma" pitchFamily="34" charset="0"/>
                <a:cs typeface="Tahoma" pitchFamily="34" charset="0"/>
              </a:rPr>
              <a:t> </a:t>
            </a:r>
            <a:endParaRPr lang="en-US" dirty="0">
              <a:solidFill>
                <a:srgbClr val="000099"/>
              </a:solidFill>
              <a:latin typeface="Tahoma" pitchFamily="34" charset="0"/>
              <a:cs typeface="Tahoma" pitchFamily="34" charset="0"/>
            </a:endParaRPr>
          </a:p>
          <a:p>
            <a:pPr>
              <a:spcBef>
                <a:spcPct val="0"/>
              </a:spcBef>
              <a:buFont typeface="Wingdings" pitchFamily="2" charset="2"/>
              <a:buChar char="y"/>
            </a:pPr>
            <a:r>
              <a:rPr lang="th-TH" dirty="0">
                <a:solidFill>
                  <a:srgbClr val="000099"/>
                </a:solidFill>
                <a:latin typeface="Tahoma" pitchFamily="34" charset="0"/>
                <a:cs typeface="Tahoma" pitchFamily="34" charset="0"/>
              </a:rPr>
              <a:t>รวบรวมข้อมูล</a:t>
            </a:r>
            <a:r>
              <a:rPr lang="th-TH" dirty="0">
                <a:solidFill>
                  <a:srgbClr val="000099"/>
                </a:solidFill>
              </a:rPr>
              <a:t>ผลปฏิบัติงาน</a:t>
            </a:r>
            <a:r>
              <a:rPr lang="th-TH" dirty="0">
                <a:solidFill>
                  <a:srgbClr val="000099"/>
                </a:solidFill>
                <a:latin typeface="Tahoma" pitchFamily="34" charset="0"/>
                <a:cs typeface="Tahoma" pitchFamily="34" charset="0"/>
              </a:rPr>
              <a:t> </a:t>
            </a:r>
            <a:r>
              <a:rPr lang="en-US" dirty="0">
                <a:solidFill>
                  <a:srgbClr val="000099"/>
                </a:solidFill>
                <a:latin typeface="Tahoma" pitchFamily="34" charset="0"/>
                <a:cs typeface="Tahoma" pitchFamily="34" charset="0"/>
              </a:rPr>
              <a:t>(</a:t>
            </a:r>
            <a:r>
              <a:rPr lang="en-US" dirty="0">
                <a:solidFill>
                  <a:srgbClr val="000099"/>
                </a:solidFill>
              </a:rPr>
              <a:t>Performance </a:t>
            </a:r>
            <a:r>
              <a:rPr lang="en-US" dirty="0">
                <a:solidFill>
                  <a:srgbClr val="000099"/>
                </a:solidFill>
                <a:latin typeface="Tahoma" pitchFamily="34" charset="0"/>
                <a:cs typeface="Tahoma" pitchFamily="34" charset="0"/>
              </a:rPr>
              <a:t>information)</a:t>
            </a:r>
            <a:r>
              <a:rPr lang="th-TH" dirty="0">
                <a:solidFill>
                  <a:srgbClr val="000099"/>
                </a:solidFill>
              </a:rPr>
              <a:t> </a:t>
            </a:r>
            <a:r>
              <a:rPr lang="th-TH" dirty="0">
                <a:solidFill>
                  <a:srgbClr val="000099"/>
                </a:solidFill>
                <a:latin typeface="Tahoma" pitchFamily="34" charset="0"/>
                <a:cs typeface="Tahoma" pitchFamily="34" charset="0"/>
              </a:rPr>
              <a:t>เพื่อจัดทำรายงานผลงาน </a:t>
            </a:r>
            <a:r>
              <a:rPr lang="en-US" dirty="0">
                <a:solidFill>
                  <a:srgbClr val="000099"/>
                </a:solidFill>
                <a:latin typeface="Tahoma" pitchFamily="34" charset="0"/>
                <a:cs typeface="Tahoma" pitchFamily="34" charset="0"/>
              </a:rPr>
              <a:t>(Reports)</a:t>
            </a:r>
            <a:endParaRPr lang="th-TH" dirty="0">
              <a:solidFill>
                <a:srgbClr val="000099"/>
              </a:solidFill>
              <a:latin typeface="Tahoma" pitchFamily="34" charset="0"/>
              <a:cs typeface="Tahoma" pitchFamily="34" charset="0"/>
            </a:endParaRPr>
          </a:p>
          <a:p>
            <a:pPr eaLnBrk="1" hangingPunct="1">
              <a:spcBef>
                <a:spcPct val="0"/>
              </a:spcBef>
              <a:buFont typeface="Wingdings" pitchFamily="2" charset="2"/>
              <a:buChar char="y"/>
            </a:pPr>
            <a:r>
              <a:rPr lang="th-TH" dirty="0">
                <a:solidFill>
                  <a:srgbClr val="000099"/>
                </a:solidFill>
                <a:latin typeface="Tahoma" pitchFamily="34" charset="0"/>
                <a:cs typeface="Tahoma" pitchFamily="34" charset="0"/>
              </a:rPr>
              <a:t>การวัดผล</a:t>
            </a:r>
            <a:r>
              <a:rPr lang="th-TH" dirty="0">
                <a:solidFill>
                  <a:srgbClr val="000099"/>
                </a:solidFill>
              </a:rPr>
              <a:t>ปฏิบัติงาน</a:t>
            </a:r>
            <a:r>
              <a:rPr lang="th-TH" dirty="0">
                <a:solidFill>
                  <a:srgbClr val="000099"/>
                </a:solidFill>
                <a:latin typeface="Tahoma" pitchFamily="34" charset="0"/>
                <a:cs typeface="Tahoma" pitchFamily="34" charset="0"/>
              </a:rPr>
              <a:t>งาน </a:t>
            </a:r>
            <a:r>
              <a:rPr lang="en-US" dirty="0">
                <a:solidFill>
                  <a:srgbClr val="000099"/>
                </a:solidFill>
                <a:latin typeface="Tahoma" pitchFamily="34" charset="0"/>
                <a:cs typeface="Tahoma" pitchFamily="34" charset="0"/>
              </a:rPr>
              <a:t>(</a:t>
            </a:r>
            <a:r>
              <a:rPr lang="en-US" dirty="0">
                <a:solidFill>
                  <a:srgbClr val="000099"/>
                </a:solidFill>
              </a:rPr>
              <a:t>Performance </a:t>
            </a:r>
            <a:r>
              <a:rPr lang="en-US" dirty="0">
                <a:solidFill>
                  <a:srgbClr val="000099"/>
                </a:solidFill>
                <a:latin typeface="Tahoma" pitchFamily="34" charset="0"/>
                <a:cs typeface="Tahoma" pitchFamily="34" charset="0"/>
              </a:rPr>
              <a:t>measurement) </a:t>
            </a:r>
            <a:r>
              <a:rPr lang="th-TH" dirty="0">
                <a:solidFill>
                  <a:srgbClr val="000099"/>
                </a:solidFill>
                <a:latin typeface="Tahoma" pitchFamily="34" charset="0"/>
                <a:cs typeface="Tahoma" pitchFamily="34" charset="0"/>
              </a:rPr>
              <a:t>กับตัวชี้วัดที่กำหนด</a:t>
            </a:r>
            <a:endParaRPr lang="en-US" dirty="0">
              <a:solidFill>
                <a:srgbClr val="000099"/>
              </a:solidFill>
              <a:latin typeface="Tahoma" pitchFamily="34" charset="0"/>
              <a:cs typeface="Tahoma" pitchFamily="34" charset="0"/>
            </a:endParaRPr>
          </a:p>
          <a:p>
            <a:pPr eaLnBrk="1" hangingPunct="1">
              <a:spcBef>
                <a:spcPct val="0"/>
              </a:spcBef>
              <a:buFont typeface="Wingdings" pitchFamily="2" charset="2"/>
              <a:buChar char="y"/>
            </a:pPr>
            <a:r>
              <a:rPr lang="th-TH" dirty="0">
                <a:solidFill>
                  <a:srgbClr val="000099"/>
                </a:solidFill>
                <a:latin typeface="Tahoma" pitchFamily="34" charset="0"/>
                <a:cs typeface="Tahoma" pitchFamily="34" charset="0"/>
              </a:rPr>
              <a:t>ในกรณีที่ผลการปฏิบัติงานไม่สอดคล้องกับตัวชี้วัด ผู้จัดการโครงการจะใช้ดุลยพินิจในการสั่งการเพื่อปรับปรุงแก้ไข </a:t>
            </a:r>
            <a:r>
              <a:rPr lang="en-US" dirty="0">
                <a:solidFill>
                  <a:srgbClr val="000099"/>
                </a:solidFill>
                <a:latin typeface="Tahoma" pitchFamily="34" charset="0"/>
                <a:cs typeface="Tahoma" pitchFamily="34" charset="0"/>
              </a:rPr>
              <a:t>   </a:t>
            </a:r>
            <a:r>
              <a:rPr lang="th-TH" dirty="0">
                <a:solidFill>
                  <a:srgbClr val="000099"/>
                </a:solidFill>
                <a:latin typeface="Tahoma" pitchFamily="34" charset="0"/>
                <a:cs typeface="Tahoma" pitchFamily="34" charset="0"/>
              </a:rPr>
              <a:t>    </a:t>
            </a:r>
            <a:r>
              <a:rPr lang="en-US" dirty="0">
                <a:solidFill>
                  <a:srgbClr val="000099"/>
                </a:solidFill>
                <a:latin typeface="Tahoma" pitchFamily="34" charset="0"/>
                <a:cs typeface="Tahoma" pitchFamily="34" charset="0"/>
              </a:rPr>
              <a:t>                            </a:t>
            </a:r>
            <a:r>
              <a:rPr lang="th-TH" dirty="0">
                <a:solidFill>
                  <a:srgbClr val="000099"/>
                </a:solidFill>
                <a:latin typeface="Tahoma" pitchFamily="34" charset="0"/>
                <a:cs typeface="Tahoma" pitchFamily="34" charset="0"/>
              </a:rPr>
              <a:t>          </a:t>
            </a:r>
            <a:r>
              <a:rPr lang="en-US" dirty="0">
                <a:solidFill>
                  <a:srgbClr val="000099"/>
                </a:solidFill>
                <a:latin typeface="Tahoma" pitchFamily="34" charset="0"/>
                <a:cs typeface="Tahoma" pitchFamily="34" charset="0"/>
              </a:rPr>
              <a:t>(take corrective actions)</a:t>
            </a:r>
            <a:endParaRPr lang="th-TH" dirty="0">
              <a:solidFill>
                <a:srgbClr val="000099"/>
              </a:solidFill>
              <a:latin typeface="Tahoma" pitchFamily="34" charset="0"/>
              <a:cs typeface="Tahoma" pitchFamily="34" charset="0"/>
            </a:endParaRPr>
          </a:p>
        </p:txBody>
      </p:sp>
      <p:sp>
        <p:nvSpPr>
          <p:cNvPr id="3" name="Date Placeholder 2"/>
          <p:cNvSpPr>
            <a:spLocks noGrp="1"/>
          </p:cNvSpPr>
          <p:nvPr>
            <p:ph type="dt" sz="half" idx="10"/>
          </p:nvPr>
        </p:nvSpPr>
        <p:spPr/>
        <p:txBody>
          <a:bodyPr/>
          <a:lstStyle/>
          <a:p>
            <a:pPr>
              <a:defRPr/>
            </a:pPr>
            <a:fld id="{433E25FA-77E4-4E80-9285-C1C05F9283AB}"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87</a:t>
            </a:fld>
            <a:endParaRPr lang="en-US" dirty="0"/>
          </a:p>
        </p:txBody>
      </p:sp>
      <p:pic>
        <p:nvPicPr>
          <p:cNvPr id="173063" name="Picture 4" descr="STOPWT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165499"/>
            <a:ext cx="23034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9425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00035">
                                            <p:txEl>
                                              <p:pRg st="0" end="0"/>
                                            </p:txEl>
                                          </p:spTgt>
                                        </p:tgtEl>
                                        <p:attrNameLst>
                                          <p:attrName>style.visibility</p:attrName>
                                        </p:attrNameLst>
                                      </p:cBhvr>
                                      <p:to>
                                        <p:strVal val="visible"/>
                                      </p:to>
                                    </p:set>
                                    <p:animEffect transition="in" filter="blinds(vertical)">
                                      <p:cBhvr>
                                        <p:cTn id="7" dur="500"/>
                                        <p:tgtEl>
                                          <p:spTgt spid="30003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00035">
                                            <p:txEl>
                                              <p:pRg st="1" end="1"/>
                                            </p:txEl>
                                          </p:spTgt>
                                        </p:tgtEl>
                                        <p:attrNameLst>
                                          <p:attrName>style.visibility</p:attrName>
                                        </p:attrNameLst>
                                      </p:cBhvr>
                                      <p:to>
                                        <p:strVal val="visible"/>
                                      </p:to>
                                    </p:set>
                                    <p:animEffect transition="in" filter="blinds(vertical)">
                                      <p:cBhvr>
                                        <p:cTn id="12" dur="500"/>
                                        <p:tgtEl>
                                          <p:spTgt spid="30003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00035">
                                            <p:txEl>
                                              <p:pRg st="2" end="2"/>
                                            </p:txEl>
                                          </p:spTgt>
                                        </p:tgtEl>
                                        <p:attrNameLst>
                                          <p:attrName>style.visibility</p:attrName>
                                        </p:attrNameLst>
                                      </p:cBhvr>
                                      <p:to>
                                        <p:strVal val="visible"/>
                                      </p:to>
                                    </p:set>
                                    <p:animEffect transition="in" filter="blinds(vertical)">
                                      <p:cBhvr>
                                        <p:cTn id="17" dur="500"/>
                                        <p:tgtEl>
                                          <p:spTgt spid="30003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300035">
                                            <p:txEl>
                                              <p:pRg st="3" end="3"/>
                                            </p:txEl>
                                          </p:spTgt>
                                        </p:tgtEl>
                                        <p:attrNameLst>
                                          <p:attrName>style.visibility</p:attrName>
                                        </p:attrNameLst>
                                      </p:cBhvr>
                                      <p:to>
                                        <p:strVal val="visible"/>
                                      </p:to>
                                    </p:set>
                                    <p:animEffect transition="in" filter="blinds(vertical)">
                                      <p:cBhvr>
                                        <p:cTn id="22" dur="500"/>
                                        <p:tgtEl>
                                          <p:spTgt spid="300035">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5"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092618" y="458895"/>
            <a:ext cx="5029200" cy="766763"/>
          </a:xfrm>
        </p:spPr>
        <p:txBody>
          <a:bodyPr>
            <a:normAutofit/>
          </a:bodyPr>
          <a:lstStyle/>
          <a:p>
            <a:pPr eaLnBrk="1" hangingPunct="1"/>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การจัดวางระบบการควบคุม</a:t>
            </a:r>
          </a:p>
        </p:txBody>
      </p:sp>
      <p:sp>
        <p:nvSpPr>
          <p:cNvPr id="304131" name="Rectangle 3"/>
          <p:cNvSpPr>
            <a:spLocks noGrp="1" noChangeArrowheads="1"/>
          </p:cNvSpPr>
          <p:nvPr>
            <p:ph idx="1"/>
          </p:nvPr>
        </p:nvSpPr>
        <p:spPr>
          <a:xfrm>
            <a:off x="1137684" y="1600200"/>
            <a:ext cx="9073116" cy="4565650"/>
          </a:xfrm>
        </p:spPr>
        <p:txBody>
          <a:bodyPr/>
          <a:lstStyle/>
          <a:p>
            <a:pPr eaLnBrk="1" hangingPunct="1">
              <a:spcBef>
                <a:spcPct val="0"/>
              </a:spcBef>
              <a:buFont typeface="Wingdings" pitchFamily="2" charset="2"/>
              <a:buNone/>
            </a:pPr>
            <a:r>
              <a:rPr lang="th-TH" dirty="0">
                <a:latin typeface="Tahoma" pitchFamily="34" charset="0"/>
                <a:cs typeface="Tahoma" pitchFamily="34" charset="0"/>
              </a:rPr>
              <a:t>	</a:t>
            </a:r>
            <a:r>
              <a:rPr lang="ar-EG" b="1" dirty="0">
                <a:solidFill>
                  <a:srgbClr val="0000CC"/>
                </a:solidFill>
                <a:latin typeface="Tahoma" pitchFamily="34" charset="0"/>
                <a:cs typeface="Tahoma" pitchFamily="34" charset="0"/>
              </a:rPr>
              <a:t>1</a:t>
            </a:r>
            <a:r>
              <a:rPr lang="en-US" b="1" dirty="0">
                <a:solidFill>
                  <a:srgbClr val="0000CC"/>
                </a:solidFill>
                <a:latin typeface="Tahoma" pitchFamily="34" charset="0"/>
                <a:cs typeface="Tahoma" pitchFamily="34" charset="0"/>
              </a:rPr>
              <a:t>. </a:t>
            </a:r>
            <a:r>
              <a:rPr lang="th-TH" b="1" dirty="0">
                <a:solidFill>
                  <a:srgbClr val="0000CC"/>
                </a:solidFill>
                <a:latin typeface="Tahoma" pitchFamily="34" charset="0"/>
                <a:cs typeface="Tahoma" pitchFamily="34" charset="0"/>
              </a:rPr>
              <a:t>การควบคุมภายใน</a:t>
            </a:r>
            <a:r>
              <a:rPr lang="en-US" b="1" dirty="0">
                <a:solidFill>
                  <a:srgbClr val="0000CC"/>
                </a:solidFill>
                <a:latin typeface="Tahoma" pitchFamily="34" charset="0"/>
                <a:cs typeface="Tahoma" pitchFamily="34" charset="0"/>
              </a:rPr>
              <a:t>:</a:t>
            </a:r>
            <a:r>
              <a:rPr lang="th-TH" b="1" dirty="0">
                <a:solidFill>
                  <a:srgbClr val="0000CC"/>
                </a:solidFill>
                <a:latin typeface="Tahoma" pitchFamily="34" charset="0"/>
                <a:cs typeface="Tahoma" pitchFamily="34" charset="0"/>
              </a:rPr>
              <a:t> </a:t>
            </a:r>
            <a:endParaRPr lang="en-US" b="1" dirty="0">
              <a:solidFill>
                <a:srgbClr val="0000CC"/>
              </a:solidFill>
              <a:latin typeface="Tahoma" pitchFamily="34" charset="0"/>
              <a:cs typeface="Tahoma" pitchFamily="34" charset="0"/>
            </a:endParaRPr>
          </a:p>
          <a:p>
            <a:pPr eaLnBrk="1" hangingPunct="1">
              <a:spcBef>
                <a:spcPct val="0"/>
              </a:spcBef>
              <a:buFont typeface="Wingdings" pitchFamily="2" charset="2"/>
              <a:buNone/>
            </a:pPr>
            <a:r>
              <a:rPr lang="en-US" b="1" dirty="0">
                <a:solidFill>
                  <a:srgbClr val="0000CC"/>
                </a:solidFill>
              </a:rPr>
              <a:t>	</a:t>
            </a:r>
          </a:p>
          <a:p>
            <a:pPr eaLnBrk="1" hangingPunct="1">
              <a:spcBef>
                <a:spcPct val="0"/>
              </a:spcBef>
              <a:buFont typeface="Wingdings" pitchFamily="2" charset="2"/>
              <a:buNone/>
            </a:pPr>
            <a:r>
              <a:rPr lang="en-US" b="1" dirty="0">
                <a:solidFill>
                  <a:srgbClr val="0000CC"/>
                </a:solidFill>
                <a:latin typeface="Tahoma" pitchFamily="34" charset="0"/>
                <a:cs typeface="Tahoma" pitchFamily="34" charset="0"/>
              </a:rPr>
              <a:t>	</a:t>
            </a:r>
            <a:r>
              <a:rPr lang="th-TH" dirty="0">
                <a:latin typeface="Tahoma" pitchFamily="34" charset="0"/>
                <a:cs typeface="Tahoma" pitchFamily="34" charset="0"/>
              </a:rPr>
              <a:t>เป็นงานโดยตรงของผู้จัดการโครงการในการกำหนดมาตรฐานและแนวทางในการ</a:t>
            </a:r>
          </a:p>
          <a:p>
            <a:pPr eaLnBrk="1" hangingPunct="1">
              <a:spcBef>
                <a:spcPct val="0"/>
              </a:spcBef>
              <a:buFont typeface="Wingdings" pitchFamily="2" charset="2"/>
              <a:buChar char="þ"/>
            </a:pPr>
            <a:r>
              <a:rPr lang="th-TH" dirty="0" smtClean="0">
                <a:latin typeface="Tahoma" pitchFamily="34" charset="0"/>
                <a:cs typeface="Tahoma" pitchFamily="34" charset="0"/>
              </a:rPr>
              <a:t> ควบคุม</a:t>
            </a:r>
            <a:r>
              <a:rPr lang="th-TH" dirty="0">
                <a:latin typeface="Tahoma" pitchFamily="34" charset="0"/>
                <a:cs typeface="Tahoma" pitchFamily="34" charset="0"/>
              </a:rPr>
              <a:t>ปัจจัยการทำงาน                     </a:t>
            </a:r>
          </a:p>
          <a:p>
            <a:pPr eaLnBrk="1" hangingPunct="1">
              <a:spcBef>
                <a:spcPct val="0"/>
              </a:spcBef>
              <a:buFont typeface="Wingdings" pitchFamily="2" charset="2"/>
              <a:buNone/>
            </a:pPr>
            <a:r>
              <a:rPr lang="th-TH" dirty="0">
                <a:latin typeface="Tahoma" pitchFamily="34" charset="0"/>
                <a:cs typeface="Tahoma" pitchFamily="34" charset="0"/>
              </a:rPr>
              <a:t>	</a:t>
            </a:r>
            <a:r>
              <a:rPr lang="en-US" dirty="0">
                <a:latin typeface="Tahoma" pitchFamily="34" charset="0"/>
                <a:cs typeface="Tahoma" pitchFamily="34" charset="0"/>
              </a:rPr>
              <a:t>(inputs control)</a:t>
            </a:r>
          </a:p>
          <a:p>
            <a:pPr eaLnBrk="1" hangingPunct="1">
              <a:spcBef>
                <a:spcPct val="0"/>
              </a:spcBef>
              <a:buFont typeface="Wingdings" pitchFamily="2" charset="2"/>
              <a:buChar char="þ"/>
            </a:pPr>
            <a:r>
              <a:rPr lang="th-TH" dirty="0" smtClean="0">
                <a:latin typeface="Tahoma" pitchFamily="34" charset="0"/>
                <a:cs typeface="Tahoma" pitchFamily="34" charset="0"/>
              </a:rPr>
              <a:t> ควบคุม</a:t>
            </a:r>
            <a:r>
              <a:rPr lang="th-TH" dirty="0">
                <a:latin typeface="Tahoma" pitchFamily="34" charset="0"/>
                <a:cs typeface="Tahoma" pitchFamily="34" charset="0"/>
              </a:rPr>
              <a:t>กระบวนการ </a:t>
            </a:r>
          </a:p>
          <a:p>
            <a:pPr eaLnBrk="1" hangingPunct="1">
              <a:spcBef>
                <a:spcPct val="0"/>
              </a:spcBef>
              <a:buFont typeface="Wingdings" pitchFamily="2" charset="2"/>
              <a:buNone/>
            </a:pPr>
            <a:r>
              <a:rPr lang="th-TH" dirty="0">
                <a:latin typeface="Tahoma" pitchFamily="34" charset="0"/>
                <a:cs typeface="Tahoma" pitchFamily="34" charset="0"/>
              </a:rPr>
              <a:t>	</a:t>
            </a:r>
            <a:r>
              <a:rPr lang="en-US" dirty="0">
                <a:latin typeface="Tahoma" pitchFamily="34" charset="0"/>
                <a:cs typeface="Tahoma" pitchFamily="34" charset="0"/>
              </a:rPr>
              <a:t>(processes control)</a:t>
            </a:r>
          </a:p>
          <a:p>
            <a:pPr eaLnBrk="1" hangingPunct="1">
              <a:spcBef>
                <a:spcPct val="0"/>
              </a:spcBef>
              <a:buFont typeface="Wingdings" pitchFamily="2" charset="2"/>
              <a:buChar char="þ"/>
            </a:pPr>
            <a:r>
              <a:rPr lang="th-TH" dirty="0" smtClean="0">
                <a:latin typeface="Tahoma" pitchFamily="34" charset="0"/>
                <a:cs typeface="Tahoma" pitchFamily="34" charset="0"/>
              </a:rPr>
              <a:t> ควบคุม</a:t>
            </a:r>
            <a:r>
              <a:rPr lang="th-TH" dirty="0">
                <a:latin typeface="Tahoma" pitchFamily="34" charset="0"/>
                <a:cs typeface="Tahoma" pitchFamily="34" charset="0"/>
              </a:rPr>
              <a:t>ผลผลิต                                                           </a:t>
            </a:r>
            <a:r>
              <a:rPr lang="en-US" dirty="0">
                <a:latin typeface="Tahoma" pitchFamily="34" charset="0"/>
                <a:cs typeface="Tahoma" pitchFamily="34" charset="0"/>
              </a:rPr>
              <a:t>(outputs control)</a:t>
            </a:r>
          </a:p>
        </p:txBody>
      </p:sp>
      <p:sp>
        <p:nvSpPr>
          <p:cNvPr id="3" name="Date Placeholder 2"/>
          <p:cNvSpPr>
            <a:spLocks noGrp="1"/>
          </p:cNvSpPr>
          <p:nvPr>
            <p:ph type="dt" sz="half" idx="10"/>
          </p:nvPr>
        </p:nvSpPr>
        <p:spPr/>
        <p:txBody>
          <a:bodyPr/>
          <a:lstStyle/>
          <a:p>
            <a:pPr>
              <a:defRPr/>
            </a:pPr>
            <a:fld id="{6BF01BC4-20A4-4246-A4F4-5D8C3FB50E5C}"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88</a:t>
            </a:fld>
            <a:endParaRPr lang="en-US" dirty="0"/>
          </a:p>
        </p:txBody>
      </p:sp>
      <p:pic>
        <p:nvPicPr>
          <p:cNvPr id="238594" name="Picture 2" descr="Image result for project management graphics free">
            <a:extLst>
              <a:ext uri="{FF2B5EF4-FFF2-40B4-BE49-F238E27FC236}">
                <a16:creationId xmlns:a16="http://schemas.microsoft.com/office/drawing/2014/main" xmlns="" id="{5117CFD8-86E7-4972-90E6-D54A90A00E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5581" y="3290703"/>
            <a:ext cx="42862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7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iterate type="lt">
                                    <p:tmPct val="100000"/>
                                  </p:iterate>
                                  <p:childTnLst>
                                    <p:set>
                                      <p:cBhvr>
                                        <p:cTn id="6" dur="1" fill="hold">
                                          <p:stCondLst>
                                            <p:cond delay="0"/>
                                          </p:stCondLst>
                                        </p:cTn>
                                        <p:tgtEl>
                                          <p:spTgt spid="304130"/>
                                        </p:tgtEl>
                                        <p:attrNameLst>
                                          <p:attrName>style.visibility</p:attrName>
                                        </p:attrNameLst>
                                      </p:cBhvr>
                                      <p:to>
                                        <p:strVal val="visible"/>
                                      </p:to>
                                    </p:set>
                                    <p:animEffect transition="in" filter="blinds(horizontal)">
                                      <p:cBhvr>
                                        <p:cTn id="7" dur="75"/>
                                        <p:tgtEl>
                                          <p:spTgt spid="304130"/>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0"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155852" y="370127"/>
            <a:ext cx="5181600" cy="762000"/>
          </a:xfrm>
        </p:spPr>
        <p:txBody>
          <a:bodyPr>
            <a:normAutofit/>
          </a:bodyPr>
          <a:lstStyle/>
          <a:p>
            <a:pPr eaLnBrk="1" hangingPunct="1">
              <a:lnSpc>
                <a:spcPct val="85000"/>
              </a:lnSpc>
            </a:pPr>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การจัดวางระบบการควบคุม</a:t>
            </a:r>
          </a:p>
        </p:txBody>
      </p:sp>
      <p:sp>
        <p:nvSpPr>
          <p:cNvPr id="306180" name="Rectangle 4"/>
          <p:cNvSpPr>
            <a:spLocks noGrp="1" noChangeArrowheads="1"/>
          </p:cNvSpPr>
          <p:nvPr>
            <p:ph idx="1"/>
          </p:nvPr>
        </p:nvSpPr>
        <p:spPr>
          <a:xfrm>
            <a:off x="1143813" y="1476614"/>
            <a:ext cx="7927975" cy="4564063"/>
          </a:xfrm>
        </p:spPr>
        <p:txBody>
          <a:bodyPr/>
          <a:lstStyle/>
          <a:p>
            <a:pPr marL="307975" indent="-307975">
              <a:lnSpc>
                <a:spcPct val="85000"/>
              </a:lnSpc>
              <a:spcBef>
                <a:spcPct val="0"/>
              </a:spcBef>
              <a:buNone/>
            </a:pPr>
            <a:r>
              <a:rPr lang="en-US" b="1" dirty="0">
                <a:solidFill>
                  <a:srgbClr val="0000CC"/>
                </a:solidFill>
                <a:latin typeface="Tahoma" pitchFamily="34" charset="0"/>
                <a:cs typeface="Tahoma" pitchFamily="34" charset="0"/>
              </a:rPr>
              <a:t>2. </a:t>
            </a:r>
            <a:r>
              <a:rPr lang="th-TH" b="1" dirty="0">
                <a:solidFill>
                  <a:srgbClr val="0000CC"/>
                </a:solidFill>
                <a:latin typeface="Tahoma" pitchFamily="34" charset="0"/>
                <a:cs typeface="Tahoma" pitchFamily="34" charset="0"/>
              </a:rPr>
              <a:t>การควบคุมภายนอก</a:t>
            </a:r>
            <a:r>
              <a:rPr lang="en-US" b="1" dirty="0">
                <a:solidFill>
                  <a:srgbClr val="0000CC"/>
                </a:solidFill>
                <a:latin typeface="Tahoma" pitchFamily="34" charset="0"/>
                <a:cs typeface="Tahoma" pitchFamily="34" charset="0"/>
              </a:rPr>
              <a:t>:</a:t>
            </a:r>
            <a:r>
              <a:rPr lang="th-TH" b="1" dirty="0">
                <a:solidFill>
                  <a:srgbClr val="0000CC"/>
                </a:solidFill>
                <a:latin typeface="Tahoma" pitchFamily="34" charset="0"/>
                <a:cs typeface="Tahoma" pitchFamily="34" charset="0"/>
              </a:rPr>
              <a:t> </a:t>
            </a:r>
            <a:endParaRPr lang="en-US" b="1" dirty="0">
              <a:solidFill>
                <a:srgbClr val="0000CC"/>
              </a:solidFill>
              <a:latin typeface="Tahoma" pitchFamily="34" charset="0"/>
              <a:cs typeface="Tahoma" pitchFamily="34" charset="0"/>
            </a:endParaRPr>
          </a:p>
          <a:p>
            <a:pPr marL="307975" indent="-307975">
              <a:lnSpc>
                <a:spcPct val="85000"/>
              </a:lnSpc>
              <a:spcBef>
                <a:spcPct val="0"/>
              </a:spcBef>
              <a:buNone/>
            </a:pPr>
            <a:r>
              <a:rPr lang="en-US" b="1" dirty="0">
                <a:solidFill>
                  <a:srgbClr val="0000CC"/>
                </a:solidFill>
              </a:rPr>
              <a:t>	</a:t>
            </a:r>
          </a:p>
          <a:p>
            <a:pPr marL="307975" indent="-307975">
              <a:lnSpc>
                <a:spcPct val="85000"/>
              </a:lnSpc>
              <a:spcBef>
                <a:spcPct val="0"/>
              </a:spcBef>
              <a:buNone/>
            </a:pPr>
            <a:r>
              <a:rPr lang="en-US" b="1" dirty="0">
                <a:solidFill>
                  <a:srgbClr val="0000CC"/>
                </a:solidFill>
                <a:latin typeface="Tahoma" pitchFamily="34" charset="0"/>
                <a:cs typeface="Tahoma" pitchFamily="34" charset="0"/>
              </a:rPr>
              <a:t>	</a:t>
            </a:r>
            <a:r>
              <a:rPr lang="th-TH" dirty="0">
                <a:latin typeface="Tahoma" pitchFamily="34" charset="0"/>
                <a:cs typeface="Tahoma" pitchFamily="34" charset="0"/>
              </a:rPr>
              <a:t>เป็นงานที่ผู้จัดการโครงการต้องร่วมมือกับผู้อื่นในการกำหนดมาตรฐานและแนวทางการ</a:t>
            </a:r>
          </a:p>
          <a:p>
            <a:pPr marL="307975" indent="-307975">
              <a:lnSpc>
                <a:spcPct val="85000"/>
              </a:lnSpc>
              <a:spcBef>
                <a:spcPct val="0"/>
              </a:spcBef>
              <a:buFont typeface="Wingdings" pitchFamily="2" charset="2"/>
              <a:buChar char="þ"/>
            </a:pPr>
            <a:r>
              <a:rPr lang="th-TH" dirty="0">
                <a:latin typeface="Tahoma" pitchFamily="34" charset="0"/>
                <a:cs typeface="Tahoma" pitchFamily="34" charset="0"/>
              </a:rPr>
              <a:t> ควบคุมผลลัพธ์                     </a:t>
            </a:r>
            <a:r>
              <a:rPr lang="en-US" dirty="0">
                <a:latin typeface="Tahoma" pitchFamily="34" charset="0"/>
                <a:cs typeface="Tahoma" pitchFamily="34" charset="0"/>
              </a:rPr>
              <a:t>                  </a:t>
            </a:r>
            <a:r>
              <a:rPr lang="th-TH" dirty="0">
                <a:latin typeface="Tahoma" pitchFamily="34" charset="0"/>
                <a:cs typeface="Tahoma" pitchFamily="34" charset="0"/>
              </a:rPr>
              <a:t> </a:t>
            </a:r>
            <a:r>
              <a:rPr lang="en-US" dirty="0">
                <a:latin typeface="Tahoma" pitchFamily="34" charset="0"/>
                <a:cs typeface="Tahoma" pitchFamily="34" charset="0"/>
              </a:rPr>
              <a:t>    (outcomes control)</a:t>
            </a:r>
          </a:p>
          <a:p>
            <a:pPr marL="307975" indent="-307975">
              <a:lnSpc>
                <a:spcPct val="85000"/>
              </a:lnSpc>
              <a:spcBef>
                <a:spcPct val="0"/>
              </a:spcBef>
              <a:buFont typeface="Wingdings" pitchFamily="2" charset="2"/>
              <a:buChar char="þ"/>
            </a:pPr>
            <a:r>
              <a:rPr lang="th-TH" dirty="0">
                <a:latin typeface="Tahoma" pitchFamily="34" charset="0"/>
                <a:cs typeface="Tahoma" pitchFamily="34" charset="0"/>
              </a:rPr>
              <a:t> ควบคุมผลกระทบ                                           </a:t>
            </a:r>
            <a:r>
              <a:rPr lang="en-US" dirty="0">
                <a:latin typeface="Tahoma" pitchFamily="34" charset="0"/>
                <a:cs typeface="Tahoma" pitchFamily="34" charset="0"/>
              </a:rPr>
              <a:t>(impacts control)</a:t>
            </a:r>
          </a:p>
          <a:p>
            <a:pPr marL="307975" indent="-307975">
              <a:lnSpc>
                <a:spcPct val="85000"/>
              </a:lnSpc>
              <a:spcBef>
                <a:spcPct val="0"/>
              </a:spcBef>
              <a:buFont typeface="Wingdings" pitchFamily="2" charset="2"/>
              <a:buChar char="þ"/>
            </a:pPr>
            <a:r>
              <a:rPr lang="th-TH" dirty="0" smtClean="0">
                <a:latin typeface="Tahoma" pitchFamily="34" charset="0"/>
                <a:cs typeface="Tahoma" pitchFamily="34" charset="0"/>
              </a:rPr>
              <a:t> ควบคุม</a:t>
            </a:r>
            <a:r>
              <a:rPr lang="th-TH" dirty="0">
                <a:latin typeface="Tahoma" pitchFamily="34" charset="0"/>
                <a:cs typeface="Tahoma" pitchFamily="34" charset="0"/>
              </a:rPr>
              <a:t>สภาพแวดล้อม                               </a:t>
            </a:r>
            <a:r>
              <a:rPr lang="en-US" dirty="0">
                <a:latin typeface="Tahoma" pitchFamily="34" charset="0"/>
                <a:cs typeface="Tahoma" pitchFamily="34" charset="0"/>
              </a:rPr>
              <a:t>(environmental control)</a:t>
            </a:r>
            <a:r>
              <a:rPr lang="th-TH" dirty="0">
                <a:latin typeface="Tahoma" pitchFamily="34" charset="0"/>
                <a:cs typeface="Tahoma" pitchFamily="34" charset="0"/>
              </a:rPr>
              <a:t> </a:t>
            </a:r>
            <a:endParaRPr lang="en-US" dirty="0">
              <a:latin typeface="Tahoma" pitchFamily="34" charset="0"/>
              <a:cs typeface="Tahoma" pitchFamily="34" charset="0"/>
            </a:endParaRPr>
          </a:p>
        </p:txBody>
      </p:sp>
      <p:sp>
        <p:nvSpPr>
          <p:cNvPr id="3" name="Date Placeholder 2"/>
          <p:cNvSpPr>
            <a:spLocks noGrp="1"/>
          </p:cNvSpPr>
          <p:nvPr>
            <p:ph type="dt" sz="half" idx="10"/>
          </p:nvPr>
        </p:nvSpPr>
        <p:spPr/>
        <p:txBody>
          <a:bodyPr/>
          <a:lstStyle/>
          <a:p>
            <a:pPr>
              <a:defRPr/>
            </a:pPr>
            <a:fld id="{93A3947A-E347-4423-993D-9495880A2834}"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89</a:t>
            </a:fld>
            <a:endParaRPr lang="en-US" dirty="0"/>
          </a:p>
        </p:txBody>
      </p:sp>
      <p:pic>
        <p:nvPicPr>
          <p:cNvPr id="10" name="Picture 2" descr="Image result for project management graphics free">
            <a:extLst>
              <a:ext uri="{FF2B5EF4-FFF2-40B4-BE49-F238E27FC236}">
                <a16:creationId xmlns:a16="http://schemas.microsoft.com/office/drawing/2014/main" xmlns="" id="{5CF72E69-B4CF-400B-A6BD-3E95B13F03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963" y="3640377"/>
            <a:ext cx="428625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30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6180">
                                            <p:txEl>
                                              <p:pRg st="0" end="0"/>
                                            </p:txEl>
                                          </p:spTgt>
                                        </p:tgtEl>
                                        <p:attrNameLst>
                                          <p:attrName>style.visibility</p:attrName>
                                        </p:attrNameLst>
                                      </p:cBhvr>
                                      <p:to>
                                        <p:strVal val="visible"/>
                                      </p:to>
                                    </p:set>
                                    <p:animEffect transition="in" filter="dissolve">
                                      <p:cBhvr>
                                        <p:cTn id="7" dur="500"/>
                                        <p:tgtEl>
                                          <p:spTgt spid="30618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6180">
                                            <p:txEl>
                                              <p:pRg st="1" end="1"/>
                                            </p:txEl>
                                          </p:spTgt>
                                        </p:tgtEl>
                                        <p:attrNameLst>
                                          <p:attrName>style.visibility</p:attrName>
                                        </p:attrNameLst>
                                      </p:cBhvr>
                                      <p:to>
                                        <p:strVal val="visible"/>
                                      </p:to>
                                    </p:set>
                                    <p:animEffect transition="in" filter="dissolve">
                                      <p:cBhvr>
                                        <p:cTn id="12" dur="500"/>
                                        <p:tgtEl>
                                          <p:spTgt spid="30618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6180">
                                            <p:txEl>
                                              <p:pRg st="2" end="2"/>
                                            </p:txEl>
                                          </p:spTgt>
                                        </p:tgtEl>
                                        <p:attrNameLst>
                                          <p:attrName>style.visibility</p:attrName>
                                        </p:attrNameLst>
                                      </p:cBhvr>
                                      <p:to>
                                        <p:strVal val="visible"/>
                                      </p:to>
                                    </p:set>
                                    <p:animEffect transition="in" filter="dissolve">
                                      <p:cBhvr>
                                        <p:cTn id="17" dur="500"/>
                                        <p:tgtEl>
                                          <p:spTgt spid="306180">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6180">
                                            <p:txEl>
                                              <p:pRg st="3" end="3"/>
                                            </p:txEl>
                                          </p:spTgt>
                                        </p:tgtEl>
                                        <p:attrNameLst>
                                          <p:attrName>style.visibility</p:attrName>
                                        </p:attrNameLst>
                                      </p:cBhvr>
                                      <p:to>
                                        <p:strVal val="visible"/>
                                      </p:to>
                                    </p:set>
                                    <p:animEffect transition="in" filter="dissolve">
                                      <p:cBhvr>
                                        <p:cTn id="22" dur="500"/>
                                        <p:tgtEl>
                                          <p:spTgt spid="306180">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6180">
                                            <p:txEl>
                                              <p:pRg st="4" end="4"/>
                                            </p:txEl>
                                          </p:spTgt>
                                        </p:tgtEl>
                                        <p:attrNameLst>
                                          <p:attrName>style.visibility</p:attrName>
                                        </p:attrNameLst>
                                      </p:cBhvr>
                                      <p:to>
                                        <p:strVal val="visible"/>
                                      </p:to>
                                    </p:set>
                                    <p:animEffect transition="in" filter="dissolve">
                                      <p:cBhvr>
                                        <p:cTn id="27" dur="500"/>
                                        <p:tgtEl>
                                          <p:spTgt spid="306180">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6180">
                                            <p:txEl>
                                              <p:pRg st="5" end="5"/>
                                            </p:txEl>
                                          </p:spTgt>
                                        </p:tgtEl>
                                        <p:attrNameLst>
                                          <p:attrName>style.visibility</p:attrName>
                                        </p:attrNameLst>
                                      </p:cBhvr>
                                      <p:to>
                                        <p:strVal val="visible"/>
                                      </p:to>
                                    </p:set>
                                    <p:animEffect transition="in" filter="dissolve">
                                      <p:cBhvr>
                                        <p:cTn id="32" dur="500"/>
                                        <p:tgtEl>
                                          <p:spTgt spid="306180">
                                            <p:txEl>
                                              <p:pRg st="5" end="5"/>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D768DF16-C1A4-4222-B19D-D46FDDB9456D}"/>
              </a:ext>
            </a:extLst>
          </p:cNvPr>
          <p:cNvSpPr>
            <a:spLocks noGrp="1" noChangeArrowheads="1"/>
          </p:cNvSpPr>
          <p:nvPr>
            <p:ph type="title"/>
          </p:nvPr>
        </p:nvSpPr>
        <p:spPr>
          <a:xfrm>
            <a:off x="838200" y="357188"/>
            <a:ext cx="10156825" cy="863600"/>
          </a:xfrm>
        </p:spPr>
        <p:txBody>
          <a:bodyPr>
            <a:normAutofit fontScale="90000"/>
          </a:bodyPr>
          <a:lstStyle/>
          <a:p>
            <a:pPr eaLnBrk="1" hangingPunct="1"/>
            <a:r>
              <a:rPr lang="th-TH" altLang="th-TH" sz="2900" b="1" dirty="0">
                <a:solidFill>
                  <a:srgbClr val="C00000"/>
                </a:solidFill>
                <a:latin typeface="Tahoma" panose="020B0604030504040204" pitchFamily="34" charset="0"/>
                <a:ea typeface="Tahoma" panose="020B0604030504040204" pitchFamily="34" charset="0"/>
                <a:cs typeface="Tahoma" panose="020B0604030504040204" pitchFamily="34" charset="0"/>
              </a:rPr>
              <a:t>ความจำเป็นที่ต้องจัดทำโครงการ                                                                  เพื่อการบริหารการพัฒนา</a:t>
            </a:r>
          </a:p>
        </p:txBody>
      </p:sp>
      <p:sp>
        <p:nvSpPr>
          <p:cNvPr id="33795" name="Rectangle 3" descr="40%">
            <a:extLst>
              <a:ext uri="{FF2B5EF4-FFF2-40B4-BE49-F238E27FC236}">
                <a16:creationId xmlns:a16="http://schemas.microsoft.com/office/drawing/2014/main" xmlns="" id="{0D772FAE-22B5-47B3-8065-76EB3EC6DD63}"/>
              </a:ext>
            </a:extLst>
          </p:cNvPr>
          <p:cNvSpPr>
            <a:spLocks noGrp="1" noChangeArrowheads="1"/>
          </p:cNvSpPr>
          <p:nvPr>
            <p:ph type="body" sz="half" idx="1"/>
          </p:nvPr>
        </p:nvSpPr>
        <p:spPr>
          <a:xfrm>
            <a:off x="838201" y="1578769"/>
            <a:ext cx="5194852" cy="4419600"/>
          </a:xfrm>
        </p:spPr>
        <p:txBody>
          <a:bodyPr/>
          <a:lstStyle/>
          <a:p>
            <a:pPr marL="0" indent="0" eaLnBrk="1" hangingPunct="1">
              <a:spcBef>
                <a:spcPct val="0"/>
              </a:spcBef>
              <a:buClr>
                <a:srgbClr val="990000"/>
              </a:buClr>
              <a:buNone/>
            </a:pPr>
            <a:r>
              <a:rPr lang="th-TH" altLang="th-TH" sz="2900" u="sng" dirty="0">
                <a:solidFill>
                  <a:srgbClr val="A50021"/>
                </a:solidFill>
                <a:latin typeface="Tahoma" panose="020B0604030504040204" pitchFamily="34" charset="0"/>
                <a:ea typeface="Tahoma" panose="020B0604030504040204" pitchFamily="34" charset="0"/>
                <a:cs typeface="Tahoma" panose="020B0604030504040204" pitchFamily="34" charset="0"/>
              </a:rPr>
              <a:t>ข.สถานการณ์ด้านการพัฒนาและการแข่งขัน</a:t>
            </a:r>
          </a:p>
          <a:p>
            <a:pPr eaLnBrk="1" hangingPunct="1">
              <a:spcBef>
                <a:spcPct val="0"/>
              </a:spcBef>
              <a:buClr>
                <a:srgbClr val="990000"/>
              </a:buClr>
              <a:buFont typeface="Wingdings" panose="05000000000000000000" pitchFamily="2" charset="2"/>
              <a:buChar char="q"/>
            </a:pPr>
            <a:r>
              <a:rPr lang="th-TH" altLang="th-TH" sz="2900" dirty="0">
                <a:solidFill>
                  <a:srgbClr val="0000CC"/>
                </a:solidFill>
                <a:latin typeface="Tahoma" panose="020B0604030504040204" pitchFamily="34" charset="0"/>
                <a:ea typeface="Tahoma" panose="020B0604030504040204" pitchFamily="34" charset="0"/>
                <a:cs typeface="Tahoma" panose="020B0604030504040204" pitchFamily="34" charset="0"/>
              </a:rPr>
              <a:t>การเพิ่มความรวดเร็วในการผลิตสินค้าและบริการ ด้วยความถูกต้อง ทั้งในเชิงปริมาณและคุณภาพ ตรงตามข้อกำหนดของลูกค้าและผู้รับบริการ</a:t>
            </a:r>
          </a:p>
          <a:p>
            <a:pPr eaLnBrk="1" hangingPunct="1">
              <a:spcBef>
                <a:spcPct val="0"/>
              </a:spcBef>
              <a:buClr>
                <a:srgbClr val="990000"/>
              </a:buClr>
              <a:buFont typeface="Wingdings" panose="05000000000000000000" pitchFamily="2" charset="2"/>
              <a:buChar char="q"/>
            </a:pPr>
            <a:endParaRPr lang="th-TH" altLang="th-TH" sz="2900" dirty="0">
              <a:latin typeface="Tahoma" panose="020B0604030504040204" pitchFamily="34" charset="0"/>
              <a:ea typeface="Tahoma" panose="020B0604030504040204" pitchFamily="34" charset="0"/>
              <a:cs typeface="Tahoma" panose="020B0604030504040204" pitchFamily="34" charset="0"/>
            </a:endParaRPr>
          </a:p>
        </p:txBody>
      </p:sp>
      <p:sp>
        <p:nvSpPr>
          <p:cNvPr id="29702" name="Date Placeholder 1">
            <a:extLst>
              <a:ext uri="{FF2B5EF4-FFF2-40B4-BE49-F238E27FC236}">
                <a16:creationId xmlns:a16="http://schemas.microsoft.com/office/drawing/2014/main" xmlns="" id="{2C629FE5-E2F3-43C6-8822-63A4EC24B65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fld id="{E3D0AA70-EFD1-4BB6-B95E-B6CDF078BD6A}" type="datetime1">
              <a:rPr lang="th-TH" altLang="th-TH" sz="1200" smtClean="0"/>
              <a:t>13/06/61</a:t>
            </a:fld>
            <a:endParaRPr lang="en-US" altLang="th-TH" sz="1200" dirty="0"/>
          </a:p>
        </p:txBody>
      </p:sp>
      <p:sp>
        <p:nvSpPr>
          <p:cNvPr id="29703" name="Footer Placeholder 2">
            <a:extLst>
              <a:ext uri="{FF2B5EF4-FFF2-40B4-BE49-F238E27FC236}">
                <a16:creationId xmlns:a16="http://schemas.microsoft.com/office/drawing/2014/main" xmlns="" id="{CE315978-469F-4C3E-843A-E065DF1B0EA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Tahoma" panose="020B0604030504040204" pitchFamily="34" charset="0"/>
                <a:cs typeface="Tahoma" panose="020B0604030504040204" pitchFamily="34" charset="0"/>
              </a:defRPr>
            </a:lvl1pPr>
            <a:lvl2pPr marL="742950" indent="-285750">
              <a:spcBef>
                <a:spcPct val="20000"/>
              </a:spcBef>
              <a:buChar char="–"/>
              <a:defRPr sz="2400">
                <a:solidFill>
                  <a:schemeClr val="tx1"/>
                </a:solidFill>
                <a:latin typeface="Tahoma" panose="020B0604030504040204" pitchFamily="34" charset="0"/>
                <a:cs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ahoma" panose="020B0604030504040204" pitchFamily="34" charset="0"/>
                <a:cs typeface="Tahoma" panose="020B0604030504040204" pitchFamily="34" charset="0"/>
              </a:defRPr>
            </a:lvl9pPr>
          </a:lstStyle>
          <a:p>
            <a:pPr fontAlgn="base">
              <a:spcBef>
                <a:spcPct val="0"/>
              </a:spcBef>
              <a:spcAft>
                <a:spcPct val="0"/>
              </a:spcAft>
              <a:buFontTx/>
              <a:buNone/>
            </a:pPr>
            <a:r>
              <a:rPr lang="th-TH" altLang="th-TH" sz="1200" dirty="0"/>
              <a:t>การวางแผนและการบริหารโครงการ : </a:t>
            </a:r>
            <a:r>
              <a:rPr lang="th-TH" altLang="th-TH" sz="1200" dirty="0" smtClean="0"/>
              <a:t>รศ.ดร.</a:t>
            </a:r>
            <a:r>
              <a:rPr lang="th-TH" altLang="th-TH" sz="1200" dirty="0"/>
              <a:t>ปกรณ์ ปรียากร</a:t>
            </a:r>
            <a:endParaRPr lang="en-US" altLang="th-TH" sz="1200" dirty="0"/>
          </a:p>
        </p:txBody>
      </p:sp>
      <p:pic>
        <p:nvPicPr>
          <p:cNvPr id="5" name="Picture 4">
            <a:extLst>
              <a:ext uri="{FF2B5EF4-FFF2-40B4-BE49-F238E27FC236}">
                <a16:creationId xmlns:a16="http://schemas.microsoft.com/office/drawing/2014/main" xmlns="" id="{87541094-CF69-421F-9FF2-F91AF24E2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571" y="1578769"/>
            <a:ext cx="4639089" cy="4026901"/>
          </a:xfrm>
          <a:prstGeom prst="rect">
            <a:avLst/>
          </a:prstGeom>
        </p:spPr>
      </p:pic>
      <p:sp>
        <p:nvSpPr>
          <p:cNvPr id="2" name="Slide Number Placeholder 1">
            <a:extLst>
              <a:ext uri="{FF2B5EF4-FFF2-40B4-BE49-F238E27FC236}">
                <a16:creationId xmlns:a16="http://schemas.microsoft.com/office/drawing/2014/main" xmlns="" id="{319E038F-D2D3-4E7B-B800-1277A58DA0B4}"/>
              </a:ext>
            </a:extLst>
          </p:cNvPr>
          <p:cNvSpPr>
            <a:spLocks noGrp="1"/>
          </p:cNvSpPr>
          <p:nvPr>
            <p:ph type="sldNum" sz="quarter" idx="12"/>
          </p:nvPr>
        </p:nvSpPr>
        <p:spPr/>
        <p:txBody>
          <a:bodyPr/>
          <a:lstStyle/>
          <a:p>
            <a:pPr>
              <a:defRPr/>
            </a:pPr>
            <a:fld id="{8F5B84AD-A7E8-497E-A558-EE8CC6652BF3}" type="slidenum">
              <a:rPr lang="en-US" smtClean="0"/>
              <a:pPr>
                <a:defRPr/>
              </a:pPr>
              <a:t>9</a:t>
            </a:fld>
            <a:endParaRPr lang="en-US" dirty="0"/>
          </a:p>
        </p:txBody>
      </p:sp>
    </p:spTree>
    <p:extLst>
      <p:ext uri="{BB962C8B-B14F-4D97-AF65-F5344CB8AC3E}">
        <p14:creationId xmlns:p14="http://schemas.microsoft.com/office/powerpoint/2010/main" val="23469064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3794"/>
                                        </p:tgtEl>
                                        <p:attrNameLst>
                                          <p:attrName>style.visibility</p:attrName>
                                        </p:attrNameLst>
                                      </p:cBhvr>
                                      <p:to>
                                        <p:strVal val="visible"/>
                                      </p:to>
                                    </p:set>
                                    <p:animEffect transition="in" filter="fade">
                                      <p:cBhvr>
                                        <p:cTn id="7" dur="600">
                                          <p:stCondLst>
                                            <p:cond delay="0"/>
                                          </p:stCondLst>
                                        </p:cTn>
                                        <p:tgtEl>
                                          <p:spTgt spid="33794"/>
                                        </p:tgtEl>
                                      </p:cBhvr>
                                    </p:animEffect>
                                    <p:anim calcmode="lin" valueType="num">
                                      <p:cBhvr>
                                        <p:cTn id="8" dur="600" fill="hold">
                                          <p:stCondLst>
                                            <p:cond delay="0"/>
                                          </p:stCondLst>
                                        </p:cTn>
                                        <p:tgtEl>
                                          <p:spTgt spid="33794"/>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3794"/>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379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3795">
                                            <p:txEl>
                                              <p:pRg st="0" end="0"/>
                                            </p:txEl>
                                          </p:spTgt>
                                        </p:tgtEl>
                                        <p:attrNameLst>
                                          <p:attrName>style.visibility</p:attrName>
                                        </p:attrNameLst>
                                      </p:cBhvr>
                                      <p:to>
                                        <p:strVal val="visible"/>
                                      </p:to>
                                    </p:set>
                                    <p:animEffect transition="in" filter="slide(fromBottom)">
                                      <p:cBhvr>
                                        <p:cTn id="15" dur="500">
                                          <p:stCondLst>
                                            <p:cond delay="0"/>
                                          </p:stCondLst>
                                        </p:cTn>
                                        <p:tgtEl>
                                          <p:spTgt spid="3379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3795">
                                            <p:txEl>
                                              <p:pRg st="1" end="1"/>
                                            </p:txEl>
                                          </p:spTgt>
                                        </p:tgtEl>
                                        <p:attrNameLst>
                                          <p:attrName>style.visibility</p:attrName>
                                        </p:attrNameLst>
                                      </p:cBhvr>
                                      <p:to>
                                        <p:strVal val="visible"/>
                                      </p:to>
                                    </p:set>
                                    <p:animEffect transition="in" filter="slide(fromBottom)">
                                      <p:cBhvr>
                                        <p:cTn id="20" dur="500">
                                          <p:stCondLst>
                                            <p:cond delay="0"/>
                                          </p:stCondLst>
                                        </p:cTn>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51" name="Text Box 27"/>
          <p:cNvSpPr txBox="1">
            <a:spLocks noChangeArrowheads="1"/>
          </p:cNvSpPr>
          <p:nvPr/>
        </p:nvSpPr>
        <p:spPr bwMode="auto">
          <a:xfrm>
            <a:off x="3575050" y="314326"/>
            <a:ext cx="5568950" cy="52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418" tIns="41209" rIns="82418" bIns="41209">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a:spcBef>
                <a:spcPct val="50000"/>
              </a:spcBef>
            </a:pPr>
            <a:r>
              <a:rPr lang="th-TH" sz="2900" dirty="0">
                <a:solidFill>
                  <a:schemeClr val="bg1"/>
                </a:solidFill>
                <a:latin typeface="Tahoma" pitchFamily="34" charset="0"/>
                <a:ea typeface="Arial Unicode MS" pitchFamily="34" charset="-128"/>
                <a:cs typeface="Tahoma" pitchFamily="34" charset="0"/>
              </a:rPr>
              <a:t>ส   ภ   า  พ   แ   ว   ด   ล   อ   ม</a:t>
            </a:r>
          </a:p>
        </p:txBody>
      </p:sp>
      <p:sp>
        <p:nvSpPr>
          <p:cNvPr id="3" name="Date Placeholder 2"/>
          <p:cNvSpPr>
            <a:spLocks noGrp="1"/>
          </p:cNvSpPr>
          <p:nvPr>
            <p:ph type="dt" sz="half" idx="10"/>
          </p:nvPr>
        </p:nvSpPr>
        <p:spPr/>
        <p:txBody>
          <a:bodyPr/>
          <a:lstStyle/>
          <a:p>
            <a:pPr>
              <a:defRPr/>
            </a:pPr>
            <a:fld id="{8A3BE1AE-DCFF-4DEF-8C50-2B810D3735D5}"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2FE8507F-3FBE-4199-899A-20BEEEFE1449}" type="slidenum">
              <a:rPr lang="en-US" smtClean="0"/>
              <a:pPr>
                <a:defRPr/>
              </a:pPr>
              <a:t>90</a:t>
            </a:fld>
            <a:endParaRPr lang="en-US" dirty="0"/>
          </a:p>
        </p:txBody>
      </p:sp>
      <p:sp>
        <p:nvSpPr>
          <p:cNvPr id="2" name="Rectangle: Rounded Corners 1">
            <a:extLst>
              <a:ext uri="{FF2B5EF4-FFF2-40B4-BE49-F238E27FC236}">
                <a16:creationId xmlns:a16="http://schemas.microsoft.com/office/drawing/2014/main" xmlns="" id="{A0EFB0B8-2DC8-4A3C-B0BB-589578F6F57F}"/>
              </a:ext>
            </a:extLst>
          </p:cNvPr>
          <p:cNvSpPr/>
          <p:nvPr/>
        </p:nvSpPr>
        <p:spPr>
          <a:xfrm>
            <a:off x="1752600" y="1371601"/>
            <a:ext cx="16002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dirty="0">
                <a:solidFill>
                  <a:srgbClr val="0000CC"/>
                </a:solidFill>
                <a:latin typeface="Tahoma" panose="020B0604030504040204" pitchFamily="34" charset="0"/>
                <a:ea typeface="Tahoma" panose="020B0604030504040204" pitchFamily="34" charset="0"/>
                <a:cs typeface="Tahoma" panose="020B0604030504040204" pitchFamily="34" charset="0"/>
              </a:rPr>
              <a:t>ทรัพยากร</a:t>
            </a:r>
            <a:endParaRPr lang="en-US" sz="2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40" name="Rectangle: Rounded Corners 39">
            <a:extLst>
              <a:ext uri="{FF2B5EF4-FFF2-40B4-BE49-F238E27FC236}">
                <a16:creationId xmlns:a16="http://schemas.microsoft.com/office/drawing/2014/main" xmlns="" id="{C15C3067-308A-4AB1-BADE-93DDB668FEA1}"/>
              </a:ext>
            </a:extLst>
          </p:cNvPr>
          <p:cNvSpPr/>
          <p:nvPr/>
        </p:nvSpPr>
        <p:spPr>
          <a:xfrm>
            <a:off x="4084638" y="1391450"/>
            <a:ext cx="1736725"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dirty="0">
                <a:solidFill>
                  <a:srgbClr val="0000CC"/>
                </a:solidFill>
                <a:latin typeface="Tahoma" panose="020B0604030504040204" pitchFamily="34" charset="0"/>
                <a:ea typeface="Tahoma" panose="020B0604030504040204" pitchFamily="34" charset="0"/>
                <a:cs typeface="Tahoma" panose="020B0604030504040204" pitchFamily="34" charset="0"/>
              </a:rPr>
              <a:t>กระบวนการ</a:t>
            </a:r>
            <a:endParaRPr lang="en-US" sz="2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45" name="Rectangle: Rounded Corners 44">
            <a:extLst>
              <a:ext uri="{FF2B5EF4-FFF2-40B4-BE49-F238E27FC236}">
                <a16:creationId xmlns:a16="http://schemas.microsoft.com/office/drawing/2014/main" xmlns="" id="{BD6BC420-2541-48CB-89FE-7021F14C768A}"/>
              </a:ext>
            </a:extLst>
          </p:cNvPr>
          <p:cNvSpPr/>
          <p:nvPr/>
        </p:nvSpPr>
        <p:spPr>
          <a:xfrm>
            <a:off x="6553200" y="1391450"/>
            <a:ext cx="16764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dirty="0">
                <a:solidFill>
                  <a:srgbClr val="0000CC"/>
                </a:solidFill>
                <a:latin typeface="Tahoma" panose="020B0604030504040204" pitchFamily="34" charset="0"/>
                <a:ea typeface="Tahoma" panose="020B0604030504040204" pitchFamily="34" charset="0"/>
                <a:cs typeface="Tahoma" panose="020B0604030504040204" pitchFamily="34" charset="0"/>
              </a:rPr>
              <a:t>ผลผลิต</a:t>
            </a:r>
            <a:endParaRPr lang="en-US" sz="2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46" name="Rectangle: Rounded Corners 45">
            <a:extLst>
              <a:ext uri="{FF2B5EF4-FFF2-40B4-BE49-F238E27FC236}">
                <a16:creationId xmlns:a16="http://schemas.microsoft.com/office/drawing/2014/main" xmlns="" id="{B98E7D69-DF94-47F3-AF65-C51F1E1DFD0A}"/>
              </a:ext>
            </a:extLst>
          </p:cNvPr>
          <p:cNvSpPr/>
          <p:nvPr/>
        </p:nvSpPr>
        <p:spPr>
          <a:xfrm>
            <a:off x="8763000" y="1391450"/>
            <a:ext cx="1676400" cy="6858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dirty="0">
                <a:solidFill>
                  <a:srgbClr val="0000CC"/>
                </a:solidFill>
                <a:latin typeface="Tahoma" panose="020B0604030504040204" pitchFamily="34" charset="0"/>
                <a:ea typeface="Tahoma" panose="020B0604030504040204" pitchFamily="34" charset="0"/>
                <a:cs typeface="Tahoma" panose="020B0604030504040204" pitchFamily="34" charset="0"/>
              </a:rPr>
              <a:t>ผลลัพธ์</a:t>
            </a:r>
            <a:endParaRPr lang="en-US" sz="2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01A83D57-6724-42CA-AE2B-27AC8E385DC6}"/>
              </a:ext>
            </a:extLst>
          </p:cNvPr>
          <p:cNvSpPr txBox="1"/>
          <p:nvPr/>
        </p:nvSpPr>
        <p:spPr>
          <a:xfrm>
            <a:off x="1721278" y="2286001"/>
            <a:ext cx="1783923" cy="2246769"/>
          </a:xfrm>
          <a:prstGeom prst="rect">
            <a:avLst/>
          </a:prstGeom>
          <a:noFill/>
          <a:ln>
            <a:solidFill>
              <a:srgbClr val="0000CC"/>
            </a:solidFill>
          </a:ln>
        </p:spPr>
        <p:txBody>
          <a:bodyPr wrap="square" rtlCol="0">
            <a:spAutoFit/>
          </a:bodyPr>
          <a:lstStyle/>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บุคลากร</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ปัจจัยการผลิต</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เงินทุน</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เทคโนโลยี</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เครื่องมือ</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อุปกรณ์</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ข้อมูลข่าวสาร</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Rounded Corners 6">
            <a:extLst>
              <a:ext uri="{FF2B5EF4-FFF2-40B4-BE49-F238E27FC236}">
                <a16:creationId xmlns:a16="http://schemas.microsoft.com/office/drawing/2014/main" xmlns="" id="{32D2B377-D14E-4D48-9A14-8B08CCA6B0FE}"/>
              </a:ext>
            </a:extLst>
          </p:cNvPr>
          <p:cNvSpPr/>
          <p:nvPr/>
        </p:nvSpPr>
        <p:spPr>
          <a:xfrm>
            <a:off x="1752600" y="5029200"/>
            <a:ext cx="1752600" cy="6096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latin typeface="Tahoma" panose="020B0604030504040204" pitchFamily="34" charset="0"/>
                <a:ea typeface="Tahoma" panose="020B0604030504040204" pitchFamily="34" charset="0"/>
                <a:cs typeface="Tahoma" panose="020B0604030504040204" pitchFamily="34" charset="0"/>
              </a:rPr>
              <a:t>มาตรฐาน</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Arrow Connector 9">
            <a:extLst>
              <a:ext uri="{FF2B5EF4-FFF2-40B4-BE49-F238E27FC236}">
                <a16:creationId xmlns:a16="http://schemas.microsoft.com/office/drawing/2014/main" xmlns="" id="{0E6F6231-4511-4B9C-B0E5-0CC3EA283ABA}"/>
              </a:ext>
            </a:extLst>
          </p:cNvPr>
          <p:cNvCxnSpPr/>
          <p:nvPr/>
        </p:nvCxnSpPr>
        <p:spPr>
          <a:xfrm flipV="1">
            <a:off x="2057400" y="4532770"/>
            <a:ext cx="0" cy="4964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C879C804-44B8-4CD2-B5D1-C5E785E2A100}"/>
              </a:ext>
            </a:extLst>
          </p:cNvPr>
          <p:cNvCxnSpPr/>
          <p:nvPr/>
        </p:nvCxnSpPr>
        <p:spPr>
          <a:xfrm>
            <a:off x="2667000" y="4541969"/>
            <a:ext cx="0" cy="4964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1B59B26D-0FF6-443A-9482-74F7D7FBBF30}"/>
              </a:ext>
            </a:extLst>
          </p:cNvPr>
          <p:cNvCxnSpPr/>
          <p:nvPr/>
        </p:nvCxnSpPr>
        <p:spPr>
          <a:xfrm flipV="1">
            <a:off x="3181350" y="4532770"/>
            <a:ext cx="0" cy="49643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Arrow: Right 14">
            <a:extLst>
              <a:ext uri="{FF2B5EF4-FFF2-40B4-BE49-F238E27FC236}">
                <a16:creationId xmlns:a16="http://schemas.microsoft.com/office/drawing/2014/main" xmlns="" id="{F06EB921-0DD6-422D-9ACE-3C01D587D615}"/>
              </a:ext>
            </a:extLst>
          </p:cNvPr>
          <p:cNvSpPr/>
          <p:nvPr/>
        </p:nvSpPr>
        <p:spPr>
          <a:xfrm>
            <a:off x="3352801" y="1676400"/>
            <a:ext cx="73183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xmlns="" id="{EC40AF47-238F-4668-9929-6E5C3C2759F5}"/>
              </a:ext>
            </a:extLst>
          </p:cNvPr>
          <p:cNvSpPr txBox="1"/>
          <p:nvPr/>
        </p:nvSpPr>
        <p:spPr>
          <a:xfrm>
            <a:off x="4000340" y="2286000"/>
            <a:ext cx="1783923" cy="2246769"/>
          </a:xfrm>
          <a:prstGeom prst="rect">
            <a:avLst/>
          </a:prstGeom>
          <a:noFill/>
          <a:ln>
            <a:solidFill>
              <a:srgbClr val="0000CC"/>
            </a:solidFill>
          </a:ln>
        </p:spPr>
        <p:txBody>
          <a:bodyPr wrap="square" rtlCol="0">
            <a:spAutoFit/>
          </a:bodyPr>
          <a:lstStyle/>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ขั้นตอน</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เวลา</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ค่าใช้จ่าย</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ปริมาณ</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คุณภาพ</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กฎเกณฑ์</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พฤติกรรม</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6" name="Rectangle: Rounded Corners 55">
            <a:extLst>
              <a:ext uri="{FF2B5EF4-FFF2-40B4-BE49-F238E27FC236}">
                <a16:creationId xmlns:a16="http://schemas.microsoft.com/office/drawing/2014/main" xmlns="" id="{A6D4DC6F-69F4-435B-A703-E2093898D2A1}"/>
              </a:ext>
            </a:extLst>
          </p:cNvPr>
          <p:cNvSpPr/>
          <p:nvPr/>
        </p:nvSpPr>
        <p:spPr>
          <a:xfrm>
            <a:off x="3886200" y="5029200"/>
            <a:ext cx="1752600" cy="6096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latin typeface="Tahoma" panose="020B0604030504040204" pitchFamily="34" charset="0"/>
                <a:ea typeface="Tahoma" panose="020B0604030504040204" pitchFamily="34" charset="0"/>
                <a:cs typeface="Tahoma" panose="020B0604030504040204" pitchFamily="34" charset="0"/>
              </a:rPr>
              <a:t>มาตรฐาน</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Arrow Connector 56">
            <a:extLst>
              <a:ext uri="{FF2B5EF4-FFF2-40B4-BE49-F238E27FC236}">
                <a16:creationId xmlns:a16="http://schemas.microsoft.com/office/drawing/2014/main" xmlns="" id="{5FBFD2CD-CCD0-4405-8390-A970EE8A38DB}"/>
              </a:ext>
            </a:extLst>
          </p:cNvPr>
          <p:cNvCxnSpPr/>
          <p:nvPr/>
        </p:nvCxnSpPr>
        <p:spPr>
          <a:xfrm flipV="1">
            <a:off x="4191000" y="4532770"/>
            <a:ext cx="0" cy="4964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CF45DCF4-1A2C-4F70-B0AC-E9D037E65CFC}"/>
              </a:ext>
            </a:extLst>
          </p:cNvPr>
          <p:cNvCxnSpPr/>
          <p:nvPr/>
        </p:nvCxnSpPr>
        <p:spPr>
          <a:xfrm>
            <a:off x="4800600" y="4541969"/>
            <a:ext cx="0" cy="4964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A3974EA1-BEF5-4BA8-89A1-C5746550B65B}"/>
              </a:ext>
            </a:extLst>
          </p:cNvPr>
          <p:cNvCxnSpPr/>
          <p:nvPr/>
        </p:nvCxnSpPr>
        <p:spPr>
          <a:xfrm flipV="1">
            <a:off x="5314950" y="4532770"/>
            <a:ext cx="0" cy="49643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xmlns="" id="{B2D40B8E-8CFC-43AB-9B4F-1C0134936BA8}"/>
              </a:ext>
            </a:extLst>
          </p:cNvPr>
          <p:cNvSpPr/>
          <p:nvPr/>
        </p:nvSpPr>
        <p:spPr>
          <a:xfrm>
            <a:off x="5826418" y="1658150"/>
            <a:ext cx="731837"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xmlns="" id="{DA52BB4D-F229-4446-BE28-03B513FE5BD4}"/>
              </a:ext>
            </a:extLst>
          </p:cNvPr>
          <p:cNvSpPr txBox="1"/>
          <p:nvPr/>
        </p:nvSpPr>
        <p:spPr>
          <a:xfrm>
            <a:off x="6416302" y="2286000"/>
            <a:ext cx="1783923" cy="2246769"/>
          </a:xfrm>
          <a:prstGeom prst="rect">
            <a:avLst/>
          </a:prstGeom>
          <a:noFill/>
          <a:ln>
            <a:solidFill>
              <a:srgbClr val="0000CC"/>
            </a:solidFill>
          </a:ln>
        </p:spPr>
        <p:txBody>
          <a:bodyPr wrap="square" rtlCol="0">
            <a:spAutoFit/>
          </a:bodyPr>
          <a:lstStyle/>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ผลผลิตตามเงื่อนไขหรือข้อกำหนดของลูกค้าหรือผู้รับบริการ</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การตรวจสอบความถูกต้อง</a:t>
            </a:r>
          </a:p>
        </p:txBody>
      </p:sp>
      <p:sp>
        <p:nvSpPr>
          <p:cNvPr id="62" name="Rectangle: Rounded Corners 61">
            <a:extLst>
              <a:ext uri="{FF2B5EF4-FFF2-40B4-BE49-F238E27FC236}">
                <a16:creationId xmlns:a16="http://schemas.microsoft.com/office/drawing/2014/main" xmlns="" id="{11199E2E-25E3-444C-9006-7025B5D9C860}"/>
              </a:ext>
            </a:extLst>
          </p:cNvPr>
          <p:cNvSpPr/>
          <p:nvPr/>
        </p:nvSpPr>
        <p:spPr>
          <a:xfrm>
            <a:off x="6477000" y="5029200"/>
            <a:ext cx="1752600" cy="6096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latin typeface="Tahoma" panose="020B0604030504040204" pitchFamily="34" charset="0"/>
                <a:ea typeface="Tahoma" panose="020B0604030504040204" pitchFamily="34" charset="0"/>
                <a:cs typeface="Tahoma" panose="020B0604030504040204" pitchFamily="34" charset="0"/>
              </a:rPr>
              <a:t>มาตรฐาน</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63" name="Straight Arrow Connector 62">
            <a:extLst>
              <a:ext uri="{FF2B5EF4-FFF2-40B4-BE49-F238E27FC236}">
                <a16:creationId xmlns:a16="http://schemas.microsoft.com/office/drawing/2014/main" xmlns="" id="{6F785BFB-2E7D-422A-A46E-CFAFC32B5A27}"/>
              </a:ext>
            </a:extLst>
          </p:cNvPr>
          <p:cNvCxnSpPr/>
          <p:nvPr/>
        </p:nvCxnSpPr>
        <p:spPr>
          <a:xfrm flipV="1">
            <a:off x="6781800" y="4532770"/>
            <a:ext cx="0" cy="4964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xmlns="" id="{456E9C8E-51DE-42E9-9E2A-76DE07CBE856}"/>
              </a:ext>
            </a:extLst>
          </p:cNvPr>
          <p:cNvCxnSpPr/>
          <p:nvPr/>
        </p:nvCxnSpPr>
        <p:spPr>
          <a:xfrm>
            <a:off x="7391400" y="4541969"/>
            <a:ext cx="0" cy="4964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1B3EE118-2D35-41D3-9511-25D94B73345A}"/>
              </a:ext>
            </a:extLst>
          </p:cNvPr>
          <p:cNvCxnSpPr>
            <a:cxnSpLocks/>
          </p:cNvCxnSpPr>
          <p:nvPr/>
        </p:nvCxnSpPr>
        <p:spPr>
          <a:xfrm flipH="1" flipV="1">
            <a:off x="5715002" y="4514518"/>
            <a:ext cx="2190749" cy="5146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xmlns="" id="{B4928173-DC73-4284-B98B-78785285A4F5}"/>
              </a:ext>
            </a:extLst>
          </p:cNvPr>
          <p:cNvCxnSpPr>
            <a:cxnSpLocks/>
          </p:cNvCxnSpPr>
          <p:nvPr/>
        </p:nvCxnSpPr>
        <p:spPr>
          <a:xfrm flipH="1" flipV="1">
            <a:off x="3400426" y="4532768"/>
            <a:ext cx="4505324" cy="48723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xmlns="" id="{EC2A122F-AACA-4FDD-81A8-73EF70264428}"/>
              </a:ext>
            </a:extLst>
          </p:cNvPr>
          <p:cNvSpPr txBox="1"/>
          <p:nvPr/>
        </p:nvSpPr>
        <p:spPr>
          <a:xfrm>
            <a:off x="8655478" y="2267749"/>
            <a:ext cx="1783923" cy="2246769"/>
          </a:xfrm>
          <a:prstGeom prst="rect">
            <a:avLst/>
          </a:prstGeom>
          <a:noFill/>
          <a:ln>
            <a:solidFill>
              <a:srgbClr val="0000CC"/>
            </a:solidFill>
          </a:ln>
        </p:spPr>
        <p:txBody>
          <a:bodyPr wrap="square" rtlCol="0">
            <a:spAutoFit/>
          </a:bodyPr>
          <a:lstStyle/>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การส่งมอบ</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การตรวจสอบความถูกต้องตามสัญญา</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การรับมอบ</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การยอมรับ/ ใช้ประโยชน์</a:t>
            </a:r>
          </a:p>
        </p:txBody>
      </p:sp>
      <p:sp>
        <p:nvSpPr>
          <p:cNvPr id="73" name="Arrow: Right 72">
            <a:extLst>
              <a:ext uri="{FF2B5EF4-FFF2-40B4-BE49-F238E27FC236}">
                <a16:creationId xmlns:a16="http://schemas.microsoft.com/office/drawing/2014/main" xmlns="" id="{8B18C2D1-2F8B-4ED1-9F10-F0BB5A8F5A21}"/>
              </a:ext>
            </a:extLst>
          </p:cNvPr>
          <p:cNvSpPr/>
          <p:nvPr/>
        </p:nvSpPr>
        <p:spPr>
          <a:xfrm>
            <a:off x="8229600" y="1690300"/>
            <a:ext cx="533400" cy="99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Rounded Corners 73">
            <a:extLst>
              <a:ext uri="{FF2B5EF4-FFF2-40B4-BE49-F238E27FC236}">
                <a16:creationId xmlns:a16="http://schemas.microsoft.com/office/drawing/2014/main" xmlns="" id="{9F96B09A-DFD7-4F9A-A605-E1D6909F3CB8}"/>
              </a:ext>
            </a:extLst>
          </p:cNvPr>
          <p:cNvSpPr/>
          <p:nvPr/>
        </p:nvSpPr>
        <p:spPr>
          <a:xfrm>
            <a:off x="8553450" y="5020000"/>
            <a:ext cx="1752600" cy="609600"/>
          </a:xfrm>
          <a:prstGeom prst="round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latin typeface="Tahoma" panose="020B0604030504040204" pitchFamily="34" charset="0"/>
                <a:ea typeface="Tahoma" panose="020B0604030504040204" pitchFamily="34" charset="0"/>
                <a:cs typeface="Tahoma" panose="020B0604030504040204" pitchFamily="34" charset="0"/>
              </a:rPr>
              <a:t>มาตรฐาน</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75" name="Straight Arrow Connector 74">
            <a:extLst>
              <a:ext uri="{FF2B5EF4-FFF2-40B4-BE49-F238E27FC236}">
                <a16:creationId xmlns:a16="http://schemas.microsoft.com/office/drawing/2014/main" xmlns="" id="{A1AE5CBA-4B1F-4DAB-9E0A-CCAD68DC75AC}"/>
              </a:ext>
            </a:extLst>
          </p:cNvPr>
          <p:cNvCxnSpPr/>
          <p:nvPr/>
        </p:nvCxnSpPr>
        <p:spPr>
          <a:xfrm flipV="1">
            <a:off x="8858250" y="4523570"/>
            <a:ext cx="0" cy="4964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xmlns="" id="{082181DB-5BF0-4CF9-922F-19C1DDDE1032}"/>
              </a:ext>
            </a:extLst>
          </p:cNvPr>
          <p:cNvCxnSpPr/>
          <p:nvPr/>
        </p:nvCxnSpPr>
        <p:spPr>
          <a:xfrm>
            <a:off x="9467850" y="4532769"/>
            <a:ext cx="0" cy="4964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xmlns="" id="{A9361E6E-5620-4A2E-A3BF-E7113FD06D05}"/>
              </a:ext>
            </a:extLst>
          </p:cNvPr>
          <p:cNvCxnSpPr>
            <a:cxnSpLocks/>
          </p:cNvCxnSpPr>
          <p:nvPr/>
        </p:nvCxnSpPr>
        <p:spPr>
          <a:xfrm flipH="1" flipV="1">
            <a:off x="8229600" y="4541969"/>
            <a:ext cx="1752600" cy="47803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xmlns="" id="{87412249-DD49-420E-93B2-6443B396AF32}"/>
              </a:ext>
            </a:extLst>
          </p:cNvPr>
          <p:cNvSpPr txBox="1"/>
          <p:nvPr/>
        </p:nvSpPr>
        <p:spPr>
          <a:xfrm>
            <a:off x="967563" y="265094"/>
            <a:ext cx="7360359" cy="830997"/>
          </a:xfrm>
          <a:prstGeom prst="rect">
            <a:avLst/>
          </a:prstGeom>
          <a:noFill/>
        </p:spPr>
        <p:txBody>
          <a:bodyPr wrap="square" rtlCol="0">
            <a:spAutoFit/>
          </a:bodyPr>
          <a:lstStyle/>
          <a:p>
            <a:r>
              <a:rPr lang="th-TH" sz="2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ระบบการควบคุมโครงการที่เป็นไป</a:t>
            </a:r>
            <a:r>
              <a:rPr lang="en-US" sz="2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h-TH" sz="2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ตามขอบข่ายงานโครงการ </a:t>
            </a:r>
            <a:r>
              <a:rPr lang="en-US" sz="2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(TOR)</a:t>
            </a:r>
          </a:p>
        </p:txBody>
      </p:sp>
      <p:sp>
        <p:nvSpPr>
          <p:cNvPr id="24" name="TextBox 23">
            <a:extLst>
              <a:ext uri="{FF2B5EF4-FFF2-40B4-BE49-F238E27FC236}">
                <a16:creationId xmlns:a16="http://schemas.microsoft.com/office/drawing/2014/main" xmlns="" id="{51E9C0B9-91B2-4337-B41B-1B2029411B21}"/>
              </a:ext>
            </a:extLst>
          </p:cNvPr>
          <p:cNvSpPr txBox="1"/>
          <p:nvPr/>
        </p:nvSpPr>
        <p:spPr>
          <a:xfrm>
            <a:off x="1801559" y="5868478"/>
            <a:ext cx="8556839" cy="369332"/>
          </a:xfrm>
          <a:prstGeom prst="rect">
            <a:avLst/>
          </a:prstGeom>
          <a:noFill/>
          <a:ln w="12700">
            <a:solidFill>
              <a:srgbClr val="FFC000"/>
            </a:solidFill>
          </a:ln>
        </p:spPr>
        <p:txBody>
          <a:bodyPr wrap="square" rtlCol="0">
            <a:spAutoFit/>
          </a:bodyPr>
          <a:lstStyle/>
          <a:p>
            <a:r>
              <a:rPr lang="th-TH" sz="1800" dirty="0">
                <a:latin typeface="Tahoma" panose="020B0604030504040204" pitchFamily="34" charset="0"/>
                <a:ea typeface="Tahoma" panose="020B0604030504040204" pitchFamily="34" charset="0"/>
                <a:cs typeface="Tahoma" panose="020B0604030504040204" pitchFamily="34" charset="0"/>
              </a:rPr>
              <a:t>อธิบายสัญลักษณ์</a:t>
            </a:r>
            <a:r>
              <a:rPr lang="en-US" sz="1800" dirty="0">
                <a:latin typeface="Tahoma" panose="020B0604030504040204" pitchFamily="34" charset="0"/>
                <a:ea typeface="Tahoma" panose="020B0604030504040204" pitchFamily="34" charset="0"/>
                <a:cs typeface="Tahoma" panose="020B0604030504040204" pitchFamily="34" charset="0"/>
              </a:rPr>
              <a:t>:1. </a:t>
            </a:r>
            <a:r>
              <a:rPr lang="th-TH" sz="1800"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a:t>
            </a:r>
            <a:r>
              <a:rPr lang="th-TH" sz="1800" dirty="0">
                <a:latin typeface="Tahoma" panose="020B0604030504040204" pitchFamily="34" charset="0"/>
                <a:ea typeface="Tahoma" panose="020B0604030504040204" pitchFamily="34" charset="0"/>
                <a:cs typeface="Tahoma" panose="020B0604030504040204" pitchFamily="34" charset="0"/>
              </a:rPr>
              <a:t>ระบุตัวชี้วัด</a:t>
            </a:r>
            <a:r>
              <a:rPr lang="en-US" sz="1800" dirty="0">
                <a:latin typeface="Tahoma" panose="020B0604030504040204" pitchFamily="34" charset="0"/>
                <a:ea typeface="Tahoma" panose="020B0604030504040204" pitchFamily="34" charset="0"/>
                <a:cs typeface="Tahoma" panose="020B0604030504040204" pitchFamily="34" charset="0"/>
              </a:rPr>
              <a:t> 2.</a:t>
            </a:r>
            <a:r>
              <a:rPr lang="th-TH" sz="1800"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 =</a:t>
            </a:r>
            <a:r>
              <a:rPr lang="th-TH" sz="1800" dirty="0">
                <a:latin typeface="Tahoma" panose="020B0604030504040204" pitchFamily="34" charset="0"/>
                <a:ea typeface="Tahoma" panose="020B0604030504040204" pitchFamily="34" charset="0"/>
                <a:cs typeface="Tahoma" panose="020B0604030504040204" pitchFamily="34" charset="0"/>
              </a:rPr>
              <a:t>การตรวจสอบ</a:t>
            </a:r>
            <a:r>
              <a:rPr lang="en-US" sz="1800" dirty="0">
                <a:latin typeface="Tahoma" panose="020B0604030504040204" pitchFamily="34" charset="0"/>
                <a:ea typeface="Tahoma" panose="020B0604030504040204" pitchFamily="34" charset="0"/>
                <a:cs typeface="Tahoma" panose="020B0604030504040204" pitchFamily="34" charset="0"/>
              </a:rPr>
              <a:t> 3.</a:t>
            </a:r>
            <a:r>
              <a:rPr lang="th-TH" sz="1800"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 </a:t>
            </a:r>
            <a:r>
              <a:rPr lang="th-TH" sz="1800" dirty="0">
                <a:latin typeface="Tahoma" panose="020B0604030504040204" pitchFamily="34" charset="0"/>
                <a:ea typeface="Tahoma" panose="020B0604030504040204" pitchFamily="34" charset="0"/>
                <a:cs typeface="Tahoma" panose="020B0604030504040204" pitchFamily="34" charset="0"/>
              </a:rPr>
              <a:t>การปรับปรุงแก้ไข</a:t>
            </a:r>
          </a:p>
        </p:txBody>
      </p:sp>
      <p:cxnSp>
        <p:nvCxnSpPr>
          <p:cNvPr id="83" name="Straight Arrow Connector 82">
            <a:extLst>
              <a:ext uri="{FF2B5EF4-FFF2-40B4-BE49-F238E27FC236}">
                <a16:creationId xmlns:a16="http://schemas.microsoft.com/office/drawing/2014/main" xmlns="" id="{7E7F7C4C-6ADF-4071-B399-4C106BE38231}"/>
              </a:ext>
            </a:extLst>
          </p:cNvPr>
          <p:cNvCxnSpPr>
            <a:cxnSpLocks/>
          </p:cNvCxnSpPr>
          <p:nvPr/>
        </p:nvCxnSpPr>
        <p:spPr>
          <a:xfrm>
            <a:off x="3836988" y="6048702"/>
            <a:ext cx="373063"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xmlns="" id="{01627C43-2201-4552-8F59-D63D7B5C13B2}"/>
              </a:ext>
            </a:extLst>
          </p:cNvPr>
          <p:cNvCxnSpPr>
            <a:cxnSpLocks/>
          </p:cNvCxnSpPr>
          <p:nvPr/>
        </p:nvCxnSpPr>
        <p:spPr>
          <a:xfrm>
            <a:off x="5689212" y="6048702"/>
            <a:ext cx="39556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xmlns="" id="{ADFC8C62-2BBA-4951-914C-ED43F12352BB}"/>
              </a:ext>
            </a:extLst>
          </p:cNvPr>
          <p:cNvCxnSpPr>
            <a:cxnSpLocks/>
          </p:cNvCxnSpPr>
          <p:nvPr/>
        </p:nvCxnSpPr>
        <p:spPr>
          <a:xfrm rot="5400000" flipV="1">
            <a:off x="8153966" y="5812223"/>
            <a:ext cx="0" cy="49643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22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7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7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0" grpId="0" animBg="1"/>
      <p:bldP spid="45" grpId="0" animBg="1"/>
      <p:bldP spid="46" grpId="0" animBg="1"/>
      <p:bldP spid="6" grpId="0" animBg="1"/>
      <p:bldP spid="7" grpId="0" animBg="1"/>
      <p:bldP spid="15" grpId="0" animBg="1"/>
      <p:bldP spid="55" grpId="0" animBg="1"/>
      <p:bldP spid="56" grpId="0" animBg="1"/>
      <p:bldP spid="60" grpId="0" animBg="1"/>
      <p:bldP spid="61" grpId="0" animBg="1"/>
      <p:bldP spid="62" grpId="0" animBg="1"/>
      <p:bldP spid="72" grpId="0" animBg="1"/>
      <p:bldP spid="73" grpId="0" animBg="1"/>
      <p:bldP spid="74" grpId="0" animBg="1"/>
      <p:bldP spid="2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96E744E-65C9-453D-A800-D961455B4084}"/>
              </a:ext>
            </a:extLst>
          </p:cNvPr>
          <p:cNvSpPr>
            <a:spLocks noGrp="1"/>
          </p:cNvSpPr>
          <p:nvPr>
            <p:ph type="dt" sz="half" idx="10"/>
          </p:nvPr>
        </p:nvSpPr>
        <p:spPr/>
        <p:txBody>
          <a:bodyPr/>
          <a:lstStyle/>
          <a:p>
            <a:pPr>
              <a:defRPr/>
            </a:pPr>
            <a:fld id="{66E31FE7-5B01-4296-B62C-5576AC24E7FC}" type="datetime1">
              <a:rPr lang="en-US" smtClean="0"/>
              <a:t>6/13/2018</a:t>
            </a:fld>
            <a:endParaRPr lang="en-US" dirty="0"/>
          </a:p>
        </p:txBody>
      </p:sp>
      <p:sp>
        <p:nvSpPr>
          <p:cNvPr id="3" name="Footer Placeholder 2">
            <a:extLst>
              <a:ext uri="{FF2B5EF4-FFF2-40B4-BE49-F238E27FC236}">
                <a16:creationId xmlns:a16="http://schemas.microsoft.com/office/drawing/2014/main" xmlns="" id="{2BC8337C-6065-4EF5-96A0-55DAAF91D0EA}"/>
              </a:ext>
            </a:extLst>
          </p:cNvPr>
          <p:cNvSpPr>
            <a:spLocks noGrp="1"/>
          </p:cNvSpPr>
          <p:nvPr>
            <p:ph type="ftr" sz="quarter" idx="11"/>
          </p:nvPr>
        </p:nvSpPr>
        <p:spPr/>
        <p:txBody>
          <a:bodyPr/>
          <a:lstStyle/>
          <a:p>
            <a:pPr>
              <a:defRPr/>
            </a:pPr>
            <a:r>
              <a:rPr lang="en-US" dirty="0"/>
              <a:t>Project Management  Pakorn Priyakorn 2018</a:t>
            </a:r>
          </a:p>
        </p:txBody>
      </p:sp>
      <p:sp>
        <p:nvSpPr>
          <p:cNvPr id="4" name="Slide Number Placeholder 3">
            <a:extLst>
              <a:ext uri="{FF2B5EF4-FFF2-40B4-BE49-F238E27FC236}">
                <a16:creationId xmlns:a16="http://schemas.microsoft.com/office/drawing/2014/main" xmlns="" id="{1BEE75FD-896D-4AAD-B8A6-6DA5D61D095B}"/>
              </a:ext>
            </a:extLst>
          </p:cNvPr>
          <p:cNvSpPr>
            <a:spLocks noGrp="1"/>
          </p:cNvSpPr>
          <p:nvPr>
            <p:ph type="sldNum" sz="quarter" idx="12"/>
          </p:nvPr>
        </p:nvSpPr>
        <p:spPr/>
        <p:txBody>
          <a:bodyPr/>
          <a:lstStyle/>
          <a:p>
            <a:pPr>
              <a:defRPr/>
            </a:pPr>
            <a:fld id="{2FE8507F-3FBE-4199-899A-20BEEEFE1449}" type="slidenum">
              <a:rPr lang="en-US" smtClean="0"/>
              <a:pPr>
                <a:defRPr/>
              </a:pPr>
              <a:t>91</a:t>
            </a:fld>
            <a:endParaRPr lang="en-US" dirty="0"/>
          </a:p>
        </p:txBody>
      </p:sp>
      <p:sp>
        <p:nvSpPr>
          <p:cNvPr id="5" name="Rectangle: Rounded Corners 4">
            <a:extLst>
              <a:ext uri="{FF2B5EF4-FFF2-40B4-BE49-F238E27FC236}">
                <a16:creationId xmlns:a16="http://schemas.microsoft.com/office/drawing/2014/main" xmlns="" id="{E55551DC-3F22-4288-9298-59DFF443C5D4}"/>
              </a:ext>
            </a:extLst>
          </p:cNvPr>
          <p:cNvSpPr/>
          <p:nvPr/>
        </p:nvSpPr>
        <p:spPr>
          <a:xfrm>
            <a:off x="1752600" y="1391450"/>
            <a:ext cx="1600200" cy="685800"/>
          </a:xfrm>
          <a:prstGeom prst="roundRect">
            <a:avLst/>
          </a:prstGeom>
          <a:solidFill>
            <a:schemeClr val="accent5">
              <a:lumMod val="40000"/>
              <a:lumOff val="60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dirty="0">
                <a:solidFill>
                  <a:srgbClr val="0000CC"/>
                </a:solidFill>
                <a:latin typeface="Tahoma" panose="020B0604030504040204" pitchFamily="34" charset="0"/>
                <a:ea typeface="Tahoma" panose="020B0604030504040204" pitchFamily="34" charset="0"/>
                <a:cs typeface="Tahoma" panose="020B0604030504040204" pitchFamily="34" charset="0"/>
              </a:rPr>
              <a:t>ทรัพยากร</a:t>
            </a:r>
            <a:endParaRPr lang="en-US" sz="2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Rounded Corners 5">
            <a:extLst>
              <a:ext uri="{FF2B5EF4-FFF2-40B4-BE49-F238E27FC236}">
                <a16:creationId xmlns:a16="http://schemas.microsoft.com/office/drawing/2014/main" xmlns="" id="{495972FA-FE66-40CA-9523-F4CFEAEACE6F}"/>
              </a:ext>
            </a:extLst>
          </p:cNvPr>
          <p:cNvSpPr/>
          <p:nvPr/>
        </p:nvSpPr>
        <p:spPr>
          <a:xfrm>
            <a:off x="4084638" y="1391450"/>
            <a:ext cx="1736725" cy="685800"/>
          </a:xfrm>
          <a:prstGeom prst="roundRect">
            <a:avLst/>
          </a:prstGeom>
          <a:solidFill>
            <a:schemeClr val="accent5">
              <a:lumMod val="40000"/>
              <a:lumOff val="60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dirty="0">
                <a:solidFill>
                  <a:srgbClr val="0000CC"/>
                </a:solidFill>
                <a:latin typeface="Tahoma" panose="020B0604030504040204" pitchFamily="34" charset="0"/>
                <a:ea typeface="Tahoma" panose="020B0604030504040204" pitchFamily="34" charset="0"/>
                <a:cs typeface="Tahoma" panose="020B0604030504040204" pitchFamily="34" charset="0"/>
              </a:rPr>
              <a:t>กระบวนการ</a:t>
            </a:r>
            <a:endParaRPr lang="en-US" sz="2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Rounded Corners 6">
            <a:extLst>
              <a:ext uri="{FF2B5EF4-FFF2-40B4-BE49-F238E27FC236}">
                <a16:creationId xmlns:a16="http://schemas.microsoft.com/office/drawing/2014/main" xmlns="" id="{07941F25-A30C-4CF0-A625-FDCDE7D9015F}"/>
              </a:ext>
            </a:extLst>
          </p:cNvPr>
          <p:cNvSpPr/>
          <p:nvPr/>
        </p:nvSpPr>
        <p:spPr>
          <a:xfrm>
            <a:off x="6553200" y="1391450"/>
            <a:ext cx="1676400" cy="685800"/>
          </a:xfrm>
          <a:prstGeom prst="roundRect">
            <a:avLst/>
          </a:prstGeom>
          <a:solidFill>
            <a:schemeClr val="accent5">
              <a:lumMod val="40000"/>
              <a:lumOff val="60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dirty="0">
                <a:solidFill>
                  <a:srgbClr val="0000CC"/>
                </a:solidFill>
                <a:latin typeface="Tahoma" panose="020B0604030504040204" pitchFamily="34" charset="0"/>
                <a:ea typeface="Tahoma" panose="020B0604030504040204" pitchFamily="34" charset="0"/>
                <a:cs typeface="Tahoma" panose="020B0604030504040204" pitchFamily="34" charset="0"/>
              </a:rPr>
              <a:t>ผลผลิต</a:t>
            </a:r>
            <a:endParaRPr lang="en-US" sz="2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Rounded Corners 7">
            <a:extLst>
              <a:ext uri="{FF2B5EF4-FFF2-40B4-BE49-F238E27FC236}">
                <a16:creationId xmlns:a16="http://schemas.microsoft.com/office/drawing/2014/main" xmlns="" id="{0E4D7B55-C060-419F-BA6B-C144ABFB2859}"/>
              </a:ext>
            </a:extLst>
          </p:cNvPr>
          <p:cNvSpPr/>
          <p:nvPr/>
        </p:nvSpPr>
        <p:spPr>
          <a:xfrm>
            <a:off x="8763000" y="1391450"/>
            <a:ext cx="1676400" cy="685800"/>
          </a:xfrm>
          <a:prstGeom prst="roundRect">
            <a:avLst/>
          </a:prstGeom>
          <a:solidFill>
            <a:schemeClr val="accent5">
              <a:lumMod val="40000"/>
              <a:lumOff val="60000"/>
            </a:schemeClr>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400" dirty="0">
                <a:solidFill>
                  <a:srgbClr val="0000CC"/>
                </a:solidFill>
                <a:latin typeface="Tahoma" panose="020B0604030504040204" pitchFamily="34" charset="0"/>
                <a:ea typeface="Tahoma" panose="020B0604030504040204" pitchFamily="34" charset="0"/>
                <a:cs typeface="Tahoma" panose="020B0604030504040204" pitchFamily="34" charset="0"/>
              </a:rPr>
              <a:t>ผลลัพธ์</a:t>
            </a:r>
            <a:endParaRPr lang="en-US" sz="2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xmlns="" id="{F682D600-ACFC-4FC4-B7FB-16A88472952F}"/>
              </a:ext>
            </a:extLst>
          </p:cNvPr>
          <p:cNvSpPr txBox="1"/>
          <p:nvPr/>
        </p:nvSpPr>
        <p:spPr>
          <a:xfrm>
            <a:off x="1721278" y="2286001"/>
            <a:ext cx="1783923" cy="2246769"/>
          </a:xfrm>
          <a:prstGeom prst="rect">
            <a:avLst/>
          </a:prstGeom>
          <a:noFill/>
          <a:ln w="12700">
            <a:solidFill>
              <a:srgbClr val="0000CC"/>
            </a:solidFill>
          </a:ln>
        </p:spPr>
        <p:txBody>
          <a:bodyPr wrap="square" rtlCol="0">
            <a:spAutoFit/>
          </a:bodyPr>
          <a:lstStyle/>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บุคลากร</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ปัจจัยการผลิต</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เงินทุน</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เทคโนโลยี</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เครื่องมือ</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อุปกรณ์</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ข้อมูลข่าวสาร</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xmlns="" id="{73998627-4929-4E96-8313-24DE40AF4852}"/>
              </a:ext>
            </a:extLst>
          </p:cNvPr>
          <p:cNvSpPr/>
          <p:nvPr/>
        </p:nvSpPr>
        <p:spPr>
          <a:xfrm>
            <a:off x="1752600" y="5029200"/>
            <a:ext cx="1752600" cy="609600"/>
          </a:xfrm>
          <a:prstGeom prst="roundRect">
            <a:avLst/>
          </a:prstGeom>
          <a:solidFill>
            <a:srgbClr val="0000CC"/>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latin typeface="Tahoma" panose="020B0604030504040204" pitchFamily="34" charset="0"/>
                <a:ea typeface="Tahoma" panose="020B0604030504040204" pitchFamily="34" charset="0"/>
                <a:cs typeface="Tahoma" panose="020B0604030504040204" pitchFamily="34" charset="0"/>
              </a:rPr>
              <a:t>มาตรฐาน</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Arrow Connector 10">
            <a:extLst>
              <a:ext uri="{FF2B5EF4-FFF2-40B4-BE49-F238E27FC236}">
                <a16:creationId xmlns:a16="http://schemas.microsoft.com/office/drawing/2014/main" xmlns="" id="{DCB85230-218A-46DC-9CBD-29F234BCBA9D}"/>
              </a:ext>
            </a:extLst>
          </p:cNvPr>
          <p:cNvCxnSpPr/>
          <p:nvPr/>
        </p:nvCxnSpPr>
        <p:spPr>
          <a:xfrm flipV="1">
            <a:off x="2057400" y="4514518"/>
            <a:ext cx="0" cy="4964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66079C73-EFFF-4EE4-9385-04246EC214DF}"/>
              </a:ext>
            </a:extLst>
          </p:cNvPr>
          <p:cNvCxnSpPr/>
          <p:nvPr/>
        </p:nvCxnSpPr>
        <p:spPr>
          <a:xfrm>
            <a:off x="2667000" y="4541969"/>
            <a:ext cx="0" cy="4964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87C18D38-2931-40C7-B5CB-E1CF75016084}"/>
              </a:ext>
            </a:extLst>
          </p:cNvPr>
          <p:cNvCxnSpPr/>
          <p:nvPr/>
        </p:nvCxnSpPr>
        <p:spPr>
          <a:xfrm flipV="1">
            <a:off x="3181350" y="4532770"/>
            <a:ext cx="0" cy="496431"/>
          </a:xfrm>
          <a:prstGeom prst="straightConnector1">
            <a:avLst/>
          </a:prstGeom>
          <a:ln w="38100">
            <a:solidFill>
              <a:srgbClr val="99CCFF"/>
            </a:solidFill>
            <a:tailEnd type="triangle"/>
          </a:ln>
        </p:spPr>
        <p:style>
          <a:lnRef idx="1">
            <a:schemeClr val="accent1"/>
          </a:lnRef>
          <a:fillRef idx="0">
            <a:schemeClr val="accent1"/>
          </a:fillRef>
          <a:effectRef idx="0">
            <a:schemeClr val="accent1"/>
          </a:effectRef>
          <a:fontRef idx="minor">
            <a:schemeClr val="tx1"/>
          </a:fontRef>
        </p:style>
      </p:cxnSp>
      <p:sp>
        <p:nvSpPr>
          <p:cNvPr id="14" name="Arrow: Right 13">
            <a:extLst>
              <a:ext uri="{FF2B5EF4-FFF2-40B4-BE49-F238E27FC236}">
                <a16:creationId xmlns:a16="http://schemas.microsoft.com/office/drawing/2014/main" xmlns="" id="{3F30D216-045A-4C17-AA01-829438E6D338}"/>
              </a:ext>
            </a:extLst>
          </p:cNvPr>
          <p:cNvSpPr/>
          <p:nvPr/>
        </p:nvSpPr>
        <p:spPr>
          <a:xfrm>
            <a:off x="3352801" y="1676400"/>
            <a:ext cx="731837" cy="152400"/>
          </a:xfrm>
          <a:prstGeom prst="rightArrow">
            <a:avLst/>
          </a:prstGeom>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xmlns="" id="{9E35D4E0-F3BE-47B8-BF91-4A9F92159222}"/>
              </a:ext>
            </a:extLst>
          </p:cNvPr>
          <p:cNvSpPr txBox="1"/>
          <p:nvPr/>
        </p:nvSpPr>
        <p:spPr>
          <a:xfrm>
            <a:off x="4000340" y="2286000"/>
            <a:ext cx="1783923" cy="2246769"/>
          </a:xfrm>
          <a:prstGeom prst="rect">
            <a:avLst/>
          </a:prstGeom>
          <a:noFill/>
          <a:ln w="12700">
            <a:solidFill>
              <a:srgbClr val="0000CC"/>
            </a:solidFill>
          </a:ln>
        </p:spPr>
        <p:txBody>
          <a:bodyPr wrap="square" rtlCol="0">
            <a:spAutoFit/>
          </a:bodyPr>
          <a:lstStyle/>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ขั้นตอน</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เวลา</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ค่าใช้จ่าย</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ปริมาณ</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คุณภาพ</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กฎเกณฑ์</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พฤติกรรม</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Rounded Corners 15">
            <a:extLst>
              <a:ext uri="{FF2B5EF4-FFF2-40B4-BE49-F238E27FC236}">
                <a16:creationId xmlns:a16="http://schemas.microsoft.com/office/drawing/2014/main" xmlns="" id="{4EF065A1-1A1B-47F3-87CD-2D6A636566B2}"/>
              </a:ext>
            </a:extLst>
          </p:cNvPr>
          <p:cNvSpPr/>
          <p:nvPr/>
        </p:nvSpPr>
        <p:spPr>
          <a:xfrm>
            <a:off x="3886200" y="5029200"/>
            <a:ext cx="1752600" cy="609600"/>
          </a:xfrm>
          <a:prstGeom prst="roundRect">
            <a:avLst/>
          </a:prstGeom>
          <a:solidFill>
            <a:srgbClr val="0000CC"/>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latin typeface="Tahoma" panose="020B0604030504040204" pitchFamily="34" charset="0"/>
                <a:ea typeface="Tahoma" panose="020B0604030504040204" pitchFamily="34" charset="0"/>
                <a:cs typeface="Tahoma" panose="020B0604030504040204" pitchFamily="34" charset="0"/>
              </a:rPr>
              <a:t>มาตรฐาน</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17" name="Straight Arrow Connector 16">
            <a:extLst>
              <a:ext uri="{FF2B5EF4-FFF2-40B4-BE49-F238E27FC236}">
                <a16:creationId xmlns:a16="http://schemas.microsoft.com/office/drawing/2014/main" xmlns="" id="{942C1A21-A6B7-4DC3-9B0A-65153190E0F7}"/>
              </a:ext>
            </a:extLst>
          </p:cNvPr>
          <p:cNvCxnSpPr/>
          <p:nvPr/>
        </p:nvCxnSpPr>
        <p:spPr>
          <a:xfrm flipV="1">
            <a:off x="4191000" y="4532770"/>
            <a:ext cx="0" cy="4964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D955EC3-CDFA-448A-97FE-F2BE990FF46E}"/>
              </a:ext>
            </a:extLst>
          </p:cNvPr>
          <p:cNvCxnSpPr/>
          <p:nvPr/>
        </p:nvCxnSpPr>
        <p:spPr>
          <a:xfrm>
            <a:off x="4800600" y="4541969"/>
            <a:ext cx="0" cy="49643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D6787B93-A6F1-423A-82DB-73F06F102334}"/>
              </a:ext>
            </a:extLst>
          </p:cNvPr>
          <p:cNvCxnSpPr/>
          <p:nvPr/>
        </p:nvCxnSpPr>
        <p:spPr>
          <a:xfrm flipV="1">
            <a:off x="5314950" y="4532770"/>
            <a:ext cx="0" cy="496431"/>
          </a:xfrm>
          <a:prstGeom prst="straightConnector1">
            <a:avLst/>
          </a:prstGeom>
          <a:ln w="38100">
            <a:solidFill>
              <a:srgbClr val="99CCFF"/>
            </a:solidFill>
            <a:tailEnd type="triangle"/>
          </a:ln>
        </p:spPr>
        <p:style>
          <a:lnRef idx="1">
            <a:schemeClr val="accent1"/>
          </a:lnRef>
          <a:fillRef idx="0">
            <a:schemeClr val="accent1"/>
          </a:fillRef>
          <a:effectRef idx="0">
            <a:schemeClr val="accent1"/>
          </a:effectRef>
          <a:fontRef idx="minor">
            <a:schemeClr val="tx1"/>
          </a:fontRef>
        </p:style>
      </p:cxnSp>
      <p:sp>
        <p:nvSpPr>
          <p:cNvPr id="20" name="Arrow: Right 19">
            <a:extLst>
              <a:ext uri="{FF2B5EF4-FFF2-40B4-BE49-F238E27FC236}">
                <a16:creationId xmlns:a16="http://schemas.microsoft.com/office/drawing/2014/main" xmlns="" id="{34EDC214-E9C5-41AE-8AE7-3A1359EF8F86}"/>
              </a:ext>
            </a:extLst>
          </p:cNvPr>
          <p:cNvSpPr/>
          <p:nvPr/>
        </p:nvSpPr>
        <p:spPr>
          <a:xfrm>
            <a:off x="5826418" y="1658150"/>
            <a:ext cx="731837" cy="152400"/>
          </a:xfrm>
          <a:prstGeom prst="rightArrow">
            <a:avLst/>
          </a:prstGeom>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xmlns="" id="{0CA7FC95-54AC-4E15-A023-DAE2DCFBF999}"/>
              </a:ext>
            </a:extLst>
          </p:cNvPr>
          <p:cNvSpPr txBox="1"/>
          <p:nvPr/>
        </p:nvSpPr>
        <p:spPr>
          <a:xfrm>
            <a:off x="6553201" y="2285999"/>
            <a:ext cx="1783923" cy="2246769"/>
          </a:xfrm>
          <a:prstGeom prst="rect">
            <a:avLst/>
          </a:prstGeom>
          <a:noFill/>
          <a:ln w="12700">
            <a:solidFill>
              <a:srgbClr val="0000CC"/>
            </a:solidFill>
          </a:ln>
        </p:spPr>
        <p:txBody>
          <a:bodyPr wrap="square" rtlCol="0">
            <a:spAutoFit/>
          </a:bodyPr>
          <a:lstStyle/>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ผลผลิตตามเงื่อนไขหรือข้อกำหนดของลูกค้าหรือผู้รับบริการ</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การตรวจสอบความถูกต้อง</a:t>
            </a:r>
          </a:p>
        </p:txBody>
      </p:sp>
      <p:sp>
        <p:nvSpPr>
          <p:cNvPr id="22" name="Rectangle: Rounded Corners 21">
            <a:extLst>
              <a:ext uri="{FF2B5EF4-FFF2-40B4-BE49-F238E27FC236}">
                <a16:creationId xmlns:a16="http://schemas.microsoft.com/office/drawing/2014/main" xmlns="" id="{626C652B-6632-4612-BF61-A613F2C725F4}"/>
              </a:ext>
            </a:extLst>
          </p:cNvPr>
          <p:cNvSpPr/>
          <p:nvPr/>
        </p:nvSpPr>
        <p:spPr>
          <a:xfrm>
            <a:off x="6477000" y="5029200"/>
            <a:ext cx="1752600" cy="609600"/>
          </a:xfrm>
          <a:prstGeom prst="roundRect">
            <a:avLst/>
          </a:prstGeom>
          <a:solidFill>
            <a:srgbClr val="0000CC"/>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latin typeface="Tahoma" panose="020B0604030504040204" pitchFamily="34" charset="0"/>
                <a:ea typeface="Tahoma" panose="020B0604030504040204" pitchFamily="34" charset="0"/>
                <a:cs typeface="Tahoma" panose="020B0604030504040204" pitchFamily="34" charset="0"/>
              </a:rPr>
              <a:t>มาตรฐาน</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Arrow Connector 22">
            <a:extLst>
              <a:ext uri="{FF2B5EF4-FFF2-40B4-BE49-F238E27FC236}">
                <a16:creationId xmlns:a16="http://schemas.microsoft.com/office/drawing/2014/main" xmlns="" id="{9E37A6BB-A530-48E2-89E0-3943FEA3C457}"/>
              </a:ext>
            </a:extLst>
          </p:cNvPr>
          <p:cNvCxnSpPr/>
          <p:nvPr/>
        </p:nvCxnSpPr>
        <p:spPr>
          <a:xfrm flipV="1">
            <a:off x="6781800" y="4532770"/>
            <a:ext cx="0" cy="4964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51D40488-1A5A-4CCE-9373-00B1EE89EBC5}"/>
              </a:ext>
            </a:extLst>
          </p:cNvPr>
          <p:cNvCxnSpPr/>
          <p:nvPr/>
        </p:nvCxnSpPr>
        <p:spPr>
          <a:xfrm>
            <a:off x="7391400" y="4541969"/>
            <a:ext cx="0" cy="496431"/>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F7D06980-A32E-4045-A10C-3783F4DE805C}"/>
              </a:ext>
            </a:extLst>
          </p:cNvPr>
          <p:cNvCxnSpPr>
            <a:cxnSpLocks/>
          </p:cNvCxnSpPr>
          <p:nvPr/>
        </p:nvCxnSpPr>
        <p:spPr>
          <a:xfrm flipH="1" flipV="1">
            <a:off x="5715002" y="4514518"/>
            <a:ext cx="2190749" cy="514683"/>
          </a:xfrm>
          <a:prstGeom prst="straightConnector1">
            <a:avLst/>
          </a:prstGeom>
          <a:ln w="38100">
            <a:solidFill>
              <a:srgbClr val="99CC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2E2BAD12-15DC-45DA-BB3C-E261DCEC0E1A}"/>
              </a:ext>
            </a:extLst>
          </p:cNvPr>
          <p:cNvCxnSpPr>
            <a:cxnSpLocks/>
          </p:cNvCxnSpPr>
          <p:nvPr/>
        </p:nvCxnSpPr>
        <p:spPr>
          <a:xfrm flipH="1" flipV="1">
            <a:off x="3400426" y="4532768"/>
            <a:ext cx="4505324" cy="487233"/>
          </a:xfrm>
          <a:prstGeom prst="straightConnector1">
            <a:avLst/>
          </a:prstGeom>
          <a:ln w="38100">
            <a:solidFill>
              <a:srgbClr val="99CCFF"/>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074B83C5-A631-471A-81BE-437430898D50}"/>
              </a:ext>
            </a:extLst>
          </p:cNvPr>
          <p:cNvSpPr txBox="1"/>
          <p:nvPr/>
        </p:nvSpPr>
        <p:spPr>
          <a:xfrm>
            <a:off x="8655478" y="2267749"/>
            <a:ext cx="1783923" cy="2246769"/>
          </a:xfrm>
          <a:prstGeom prst="rect">
            <a:avLst/>
          </a:prstGeom>
          <a:noFill/>
          <a:ln w="12700">
            <a:solidFill>
              <a:srgbClr val="0000CC"/>
            </a:solidFill>
          </a:ln>
        </p:spPr>
        <p:txBody>
          <a:bodyPr wrap="square" rtlCol="0">
            <a:spAutoFit/>
          </a:bodyPr>
          <a:lstStyle/>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การส่งมอบ</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การตรวจสอบความถูกต้องตามสัญญา</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การรับมอบ</a:t>
            </a:r>
          </a:p>
          <a:p>
            <a:pPr marL="115888" indent="-115888">
              <a:buFont typeface="Wingdings" panose="05000000000000000000" pitchFamily="2" charset="2"/>
              <a:buChar char="§"/>
            </a:pPr>
            <a:r>
              <a:rPr lang="th-TH" sz="2000" dirty="0">
                <a:latin typeface="Tahoma" panose="020B0604030504040204" pitchFamily="34" charset="0"/>
                <a:ea typeface="Tahoma" panose="020B0604030504040204" pitchFamily="34" charset="0"/>
                <a:cs typeface="Tahoma" panose="020B0604030504040204" pitchFamily="34" charset="0"/>
              </a:rPr>
              <a:t>การยอมรับ/ ใช้ประโยชน์</a:t>
            </a:r>
          </a:p>
        </p:txBody>
      </p:sp>
      <p:sp>
        <p:nvSpPr>
          <p:cNvPr id="28" name="Arrow: Right 27">
            <a:extLst>
              <a:ext uri="{FF2B5EF4-FFF2-40B4-BE49-F238E27FC236}">
                <a16:creationId xmlns:a16="http://schemas.microsoft.com/office/drawing/2014/main" xmlns="" id="{62EEC196-1BA6-425F-A0AD-8E0C0C5DD61A}"/>
              </a:ext>
            </a:extLst>
          </p:cNvPr>
          <p:cNvSpPr/>
          <p:nvPr/>
        </p:nvSpPr>
        <p:spPr>
          <a:xfrm>
            <a:off x="8229600" y="1690300"/>
            <a:ext cx="533400" cy="99266"/>
          </a:xfrm>
          <a:prstGeom prst="rightArrow">
            <a:avLst/>
          </a:prstGeom>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xmlns="" id="{A7BA158B-B38B-434C-A298-AA251B42C080}"/>
              </a:ext>
            </a:extLst>
          </p:cNvPr>
          <p:cNvSpPr/>
          <p:nvPr/>
        </p:nvSpPr>
        <p:spPr>
          <a:xfrm>
            <a:off x="8553450" y="5020000"/>
            <a:ext cx="1752600" cy="609600"/>
          </a:xfrm>
          <a:prstGeom prst="roundRect">
            <a:avLst/>
          </a:prstGeom>
          <a:solidFill>
            <a:srgbClr val="0000CC"/>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2000" dirty="0">
                <a:latin typeface="Tahoma" panose="020B0604030504040204" pitchFamily="34" charset="0"/>
                <a:ea typeface="Tahoma" panose="020B0604030504040204" pitchFamily="34" charset="0"/>
                <a:cs typeface="Tahoma" panose="020B0604030504040204" pitchFamily="34" charset="0"/>
              </a:rPr>
              <a:t>มาตรฐาน</a:t>
            </a:r>
            <a:endParaRPr lang="en-US" sz="2000" dirty="0">
              <a:latin typeface="Tahoma" panose="020B0604030504040204" pitchFamily="34" charset="0"/>
              <a:ea typeface="Tahoma" panose="020B0604030504040204" pitchFamily="34" charset="0"/>
              <a:cs typeface="Tahoma" panose="020B0604030504040204" pitchFamily="34" charset="0"/>
            </a:endParaRPr>
          </a:p>
        </p:txBody>
      </p:sp>
      <p:cxnSp>
        <p:nvCxnSpPr>
          <p:cNvPr id="30" name="Straight Arrow Connector 29">
            <a:extLst>
              <a:ext uri="{FF2B5EF4-FFF2-40B4-BE49-F238E27FC236}">
                <a16:creationId xmlns:a16="http://schemas.microsoft.com/office/drawing/2014/main" xmlns="" id="{AA00F1DF-BC02-492F-B99D-CD107B9D710E}"/>
              </a:ext>
            </a:extLst>
          </p:cNvPr>
          <p:cNvCxnSpPr/>
          <p:nvPr/>
        </p:nvCxnSpPr>
        <p:spPr>
          <a:xfrm flipV="1">
            <a:off x="8858250" y="4523570"/>
            <a:ext cx="0" cy="4964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B9D6489A-40CB-4771-B36F-5982CBC55253}"/>
              </a:ext>
            </a:extLst>
          </p:cNvPr>
          <p:cNvCxnSpPr/>
          <p:nvPr/>
        </p:nvCxnSpPr>
        <p:spPr>
          <a:xfrm>
            <a:off x="9467850" y="4532769"/>
            <a:ext cx="0" cy="496431"/>
          </a:xfrm>
          <a:prstGeom prst="straightConnector1">
            <a:avLst/>
          </a:prstGeom>
          <a:ln w="38100">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A0A2430B-424A-43F6-8FF7-144B4E0E7D5D}"/>
              </a:ext>
            </a:extLst>
          </p:cNvPr>
          <p:cNvCxnSpPr>
            <a:cxnSpLocks/>
          </p:cNvCxnSpPr>
          <p:nvPr/>
        </p:nvCxnSpPr>
        <p:spPr>
          <a:xfrm flipH="1" flipV="1">
            <a:off x="8229600" y="4541969"/>
            <a:ext cx="1752600" cy="478033"/>
          </a:xfrm>
          <a:prstGeom prst="straightConnector1">
            <a:avLst/>
          </a:prstGeom>
          <a:ln w="38100">
            <a:solidFill>
              <a:srgbClr val="99CCFF"/>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xmlns="" id="{EFD61859-4B6F-4033-93F5-C4CC243A745F}"/>
              </a:ext>
            </a:extLst>
          </p:cNvPr>
          <p:cNvSpPr txBox="1"/>
          <p:nvPr/>
        </p:nvSpPr>
        <p:spPr>
          <a:xfrm>
            <a:off x="1721278" y="207611"/>
            <a:ext cx="5638800" cy="830997"/>
          </a:xfrm>
          <a:prstGeom prst="rect">
            <a:avLst/>
          </a:prstGeom>
          <a:noFill/>
        </p:spPr>
        <p:txBody>
          <a:bodyPr wrap="square" rtlCol="0">
            <a:spAutoFit/>
          </a:bodyPr>
          <a:lstStyle/>
          <a:p>
            <a:r>
              <a:rPr lang="th-TH" sz="2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ความสัมพันธ์ระหว่างระบบการควบคุมโครงการกับสภาพแวดล้อมภายนอก</a:t>
            </a:r>
            <a:endParaRPr lang="en-US" sz="24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xmlns="" id="{C7232677-5957-4AEB-9D7A-B11D769C0106}"/>
              </a:ext>
            </a:extLst>
          </p:cNvPr>
          <p:cNvSpPr txBox="1"/>
          <p:nvPr/>
        </p:nvSpPr>
        <p:spPr>
          <a:xfrm>
            <a:off x="1722504" y="5742269"/>
            <a:ext cx="8610600" cy="707886"/>
          </a:xfrm>
          <a:prstGeom prst="rect">
            <a:avLst/>
          </a:prstGeom>
          <a:noFill/>
          <a:ln>
            <a:solidFill>
              <a:srgbClr val="0000CC"/>
            </a:solidFill>
          </a:ln>
        </p:spPr>
        <p:txBody>
          <a:bodyPr wrap="square" rtlCol="0">
            <a:spAutoFit/>
          </a:bodyPr>
          <a:lstStyle/>
          <a:p>
            <a:pPr algn="ctr"/>
            <a:r>
              <a:rPr lang="th-TH" sz="2000" dirty="0">
                <a:latin typeface="Tahoma" panose="020B0604030504040204" pitchFamily="34" charset="0"/>
                <a:ea typeface="Tahoma" panose="020B0604030504040204" pitchFamily="34" charset="0"/>
                <a:cs typeface="Tahoma" panose="020B0604030504040204" pitchFamily="34" charset="0"/>
              </a:rPr>
              <a:t>สภาพแวดล้อมทางการเมือง เศรษฐกิจ สังคม วัฒนธรรม เทคโนโลยี โลกาภิวัตน์                     ค่านิยมของผู้รับบริการ การคุ้มครองผู้บริโภค</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534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a:extLst>
              <a:ext uri="{FF2B5EF4-FFF2-40B4-BE49-F238E27FC236}">
                <a16:creationId xmlns:a16="http://schemas.microsoft.com/office/drawing/2014/main" xmlns="" id="{9C656677-430C-41F0-B1C8-C4C51466DED3}"/>
              </a:ext>
            </a:extLst>
          </p:cNvPr>
          <p:cNvSpPr>
            <a:spLocks noGrp="1"/>
          </p:cNvSpPr>
          <p:nvPr>
            <p:ph type="title"/>
          </p:nvPr>
        </p:nvSpPr>
        <p:spPr>
          <a:xfrm>
            <a:off x="800179" y="116413"/>
            <a:ext cx="9650349" cy="619815"/>
          </a:xfrm>
        </p:spPr>
        <p:txBody>
          <a:bodyPr>
            <a:normAutofit fontScale="90000"/>
          </a:bodyPr>
          <a:lstStyle/>
          <a:p>
            <a:r>
              <a:rPr lang="th-TH" sz="2400" dirty="0">
                <a:solidFill>
                  <a:srgbClr val="C00000"/>
                </a:solidFill>
                <a:effectLst>
                  <a:outerShdw blurRad="38100" dist="38100" dir="2700000" algn="tl">
                    <a:srgbClr val="000000">
                      <a:alpha val="43137"/>
                    </a:srgbClr>
                  </a:outerShdw>
                </a:effectLst>
              </a:rPr>
              <a:t>บทบาทและพฤติกรรมของบุคคล</a:t>
            </a:r>
            <a:br>
              <a:rPr lang="th-TH" sz="2400" dirty="0">
                <a:solidFill>
                  <a:srgbClr val="C00000"/>
                </a:solidFill>
                <a:effectLst>
                  <a:outerShdw blurRad="38100" dist="38100" dir="2700000" algn="tl">
                    <a:srgbClr val="000000">
                      <a:alpha val="43137"/>
                    </a:srgbClr>
                  </a:outerShdw>
                </a:effectLst>
              </a:rPr>
            </a:br>
            <a:r>
              <a:rPr lang="th-TH" sz="2400" dirty="0">
                <a:solidFill>
                  <a:srgbClr val="C00000"/>
                </a:solidFill>
                <a:effectLst>
                  <a:outerShdw blurRad="38100" dist="38100" dir="2700000" algn="tl">
                    <a:srgbClr val="000000">
                      <a:alpha val="43137"/>
                    </a:srgbClr>
                  </a:outerShdw>
                </a:effectLst>
              </a:rPr>
              <a:t>ในระบบการควบคุม</a:t>
            </a:r>
            <a:endParaRPr lang="en-US" sz="2400" dirty="0">
              <a:solidFill>
                <a:srgbClr val="C00000"/>
              </a:solidFill>
              <a:effectLst>
                <a:outerShdw blurRad="38100" dist="38100" dir="2700000" algn="tl">
                  <a:srgbClr val="000000">
                    <a:alpha val="43137"/>
                  </a:srgbClr>
                </a:outerShdw>
              </a:effectLst>
            </a:endParaRPr>
          </a:p>
        </p:txBody>
      </p:sp>
      <p:sp>
        <p:nvSpPr>
          <p:cNvPr id="2" name="Date Placeholder 1">
            <a:extLst>
              <a:ext uri="{FF2B5EF4-FFF2-40B4-BE49-F238E27FC236}">
                <a16:creationId xmlns:a16="http://schemas.microsoft.com/office/drawing/2014/main" xmlns="" id="{0FE4BAD6-D9AE-4CD7-9A90-7918BF67E5BA}"/>
              </a:ext>
            </a:extLst>
          </p:cNvPr>
          <p:cNvSpPr>
            <a:spLocks noGrp="1"/>
          </p:cNvSpPr>
          <p:nvPr>
            <p:ph type="dt" sz="half" idx="10"/>
          </p:nvPr>
        </p:nvSpPr>
        <p:spPr/>
        <p:txBody>
          <a:bodyPr/>
          <a:lstStyle/>
          <a:p>
            <a:pPr>
              <a:defRPr/>
            </a:pPr>
            <a:fld id="{6DB5255B-9F91-42CE-B031-587D3452F4B5}" type="datetime1">
              <a:rPr lang="en-US" smtClean="0"/>
              <a:t>6/13/2018</a:t>
            </a:fld>
            <a:endParaRPr lang="en-US" dirty="0"/>
          </a:p>
        </p:txBody>
      </p:sp>
      <p:sp>
        <p:nvSpPr>
          <p:cNvPr id="3" name="Footer Placeholder 2">
            <a:extLst>
              <a:ext uri="{FF2B5EF4-FFF2-40B4-BE49-F238E27FC236}">
                <a16:creationId xmlns:a16="http://schemas.microsoft.com/office/drawing/2014/main" xmlns="" id="{880FCCC3-6A48-4B4B-9650-E46E2DE61576}"/>
              </a:ext>
            </a:extLst>
          </p:cNvPr>
          <p:cNvSpPr>
            <a:spLocks noGrp="1"/>
          </p:cNvSpPr>
          <p:nvPr>
            <p:ph type="ftr" sz="quarter" idx="11"/>
          </p:nvPr>
        </p:nvSpPr>
        <p:spPr/>
        <p:txBody>
          <a:bodyPr/>
          <a:lstStyle/>
          <a:p>
            <a:pPr>
              <a:defRPr/>
            </a:pPr>
            <a:r>
              <a:rPr lang="en-US" dirty="0"/>
              <a:t>Project Management  Pakorn Priyakorn 2018</a:t>
            </a:r>
          </a:p>
        </p:txBody>
      </p:sp>
      <p:sp>
        <p:nvSpPr>
          <p:cNvPr id="4" name="Slide Number Placeholder 3">
            <a:extLst>
              <a:ext uri="{FF2B5EF4-FFF2-40B4-BE49-F238E27FC236}">
                <a16:creationId xmlns:a16="http://schemas.microsoft.com/office/drawing/2014/main" xmlns="" id="{B06DF6F8-B66D-41FC-8559-5476701A1970}"/>
              </a:ext>
            </a:extLst>
          </p:cNvPr>
          <p:cNvSpPr>
            <a:spLocks noGrp="1"/>
          </p:cNvSpPr>
          <p:nvPr>
            <p:ph type="sldNum" sz="quarter" idx="12"/>
          </p:nvPr>
        </p:nvSpPr>
        <p:spPr/>
        <p:txBody>
          <a:bodyPr/>
          <a:lstStyle/>
          <a:p>
            <a:pPr>
              <a:defRPr/>
            </a:pPr>
            <a:fld id="{2FE8507F-3FBE-4199-899A-20BEEEFE1449}" type="slidenum">
              <a:rPr lang="en-US" smtClean="0"/>
              <a:pPr>
                <a:defRPr/>
              </a:pPr>
              <a:t>92</a:t>
            </a:fld>
            <a:endParaRPr lang="en-US" dirty="0"/>
          </a:p>
        </p:txBody>
      </p:sp>
      <p:pic>
        <p:nvPicPr>
          <p:cNvPr id="33" name="Picture 32">
            <a:extLst>
              <a:ext uri="{FF2B5EF4-FFF2-40B4-BE49-F238E27FC236}">
                <a16:creationId xmlns:a16="http://schemas.microsoft.com/office/drawing/2014/main" xmlns="" id="{DB291C4F-6E9F-4B2C-AF46-BFEF828F4773}"/>
              </a:ext>
            </a:extLst>
          </p:cNvPr>
          <p:cNvPicPr>
            <a:picLocks noChangeAspect="1"/>
          </p:cNvPicPr>
          <p:nvPr/>
        </p:nvPicPr>
        <p:blipFill>
          <a:blip r:embed="rId2"/>
          <a:stretch>
            <a:fillRect/>
          </a:stretch>
        </p:blipFill>
        <p:spPr>
          <a:xfrm>
            <a:off x="1689164" y="1894454"/>
            <a:ext cx="8785097" cy="4261473"/>
          </a:xfrm>
          <a:prstGeom prst="rect">
            <a:avLst/>
          </a:prstGeom>
        </p:spPr>
      </p:pic>
      <p:sp>
        <p:nvSpPr>
          <p:cNvPr id="36" name="TextBox 35">
            <a:extLst>
              <a:ext uri="{FF2B5EF4-FFF2-40B4-BE49-F238E27FC236}">
                <a16:creationId xmlns:a16="http://schemas.microsoft.com/office/drawing/2014/main" xmlns="" id="{46E2068E-BFEA-4462-9D58-601CD424AD2B}"/>
              </a:ext>
            </a:extLst>
          </p:cNvPr>
          <p:cNvSpPr txBox="1"/>
          <p:nvPr/>
        </p:nvSpPr>
        <p:spPr>
          <a:xfrm>
            <a:off x="4580001" y="439477"/>
            <a:ext cx="2819400" cy="523220"/>
          </a:xfrm>
          <a:prstGeom prst="rect">
            <a:avLst/>
          </a:prstGeom>
          <a:noFill/>
          <a:ln w="19050">
            <a:solidFill>
              <a:srgbClr val="C00000"/>
            </a:solidFill>
          </a:ln>
        </p:spPr>
        <p:txBody>
          <a:bodyPr wrap="square" rtlCol="0">
            <a:spAutoFit/>
          </a:bodyPr>
          <a:lstStyle/>
          <a:p>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A </a:t>
            </a:r>
            <a:r>
              <a:rPr lang="en-US" sz="2000" b="1" dirty="0">
                <a:solidFill>
                  <a:srgbClr val="C00000"/>
                </a:solidFill>
                <a:latin typeface="Tahoma" panose="020B0604030504040204" pitchFamily="34" charset="0"/>
                <a:ea typeface="Tahoma" panose="020B0604030504040204" pitchFamily="34" charset="0"/>
                <a:cs typeface="Tahoma" panose="020B0604030504040204" pitchFamily="34" charset="0"/>
              </a:rPr>
              <a:t>Project Manager</a:t>
            </a:r>
            <a:endParaRPr lang="en-US"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xmlns="" id="{78D425E8-EDFE-4759-8C18-1F219735BD29}"/>
              </a:ext>
            </a:extLst>
          </p:cNvPr>
          <p:cNvSpPr txBox="1"/>
          <p:nvPr/>
        </p:nvSpPr>
        <p:spPr>
          <a:xfrm>
            <a:off x="1905000" y="1356072"/>
            <a:ext cx="6324600" cy="400110"/>
          </a:xfrm>
          <a:prstGeom prst="rect">
            <a:avLst/>
          </a:prstGeom>
          <a:noFill/>
          <a:ln>
            <a:noFill/>
          </a:ln>
        </p:spPr>
        <p:txBody>
          <a:bodyPr wrap="square" rtlCol="0">
            <a:spAutoFit/>
          </a:bodyPr>
          <a:lstStyle/>
          <a:p>
            <a:r>
              <a:rPr lang="en-US" sz="2000" b="1" dirty="0">
                <a:solidFill>
                  <a:srgbClr val="0000CC"/>
                </a:solidFill>
                <a:latin typeface="Tahoma" panose="020B0604030504040204" pitchFamily="34" charset="0"/>
                <a:ea typeface="Tahoma" panose="020B0604030504040204" pitchFamily="34" charset="0"/>
                <a:cs typeface="Tahoma" panose="020B0604030504040204" pitchFamily="34" charset="0"/>
              </a:rPr>
              <a:t>X </a:t>
            </a:r>
            <a:r>
              <a:rPr lang="en-US" sz="1400" dirty="0">
                <a:solidFill>
                  <a:srgbClr val="0000CC"/>
                </a:solidFill>
                <a:latin typeface="Tahoma" panose="020B0604030504040204" pitchFamily="34" charset="0"/>
                <a:ea typeface="Tahoma" panose="020B0604030504040204" pitchFamily="34" charset="0"/>
                <a:cs typeface="Tahoma" panose="020B0604030504040204" pitchFamily="34" charset="0"/>
              </a:rPr>
              <a:t>INPUTS</a:t>
            </a:r>
            <a:r>
              <a:rPr lang="en-US" sz="1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800" b="1" dirty="0" smtClean="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rgbClr val="0000CC"/>
                </a:solidFill>
                <a:latin typeface="Tahoma" panose="020B0604030504040204" pitchFamily="34" charset="0"/>
                <a:ea typeface="Tahoma" panose="020B0604030504040204" pitchFamily="34" charset="0"/>
                <a:cs typeface="Tahoma" panose="020B0604030504040204" pitchFamily="34" charset="0"/>
              </a:rPr>
              <a:t>Y </a:t>
            </a:r>
            <a:r>
              <a:rPr lang="en-US" sz="1400" dirty="0">
                <a:solidFill>
                  <a:srgbClr val="0000CC"/>
                </a:solidFill>
                <a:latin typeface="Tahoma" panose="020B0604030504040204" pitchFamily="34" charset="0"/>
                <a:ea typeface="Tahoma" panose="020B0604030504040204" pitchFamily="34" charset="0"/>
                <a:cs typeface="Tahoma" panose="020B0604030504040204" pitchFamily="34" charset="0"/>
              </a:rPr>
              <a:t>PROCESSES</a:t>
            </a:r>
            <a:r>
              <a:rPr lang="en-US" sz="18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rgbClr val="0000CC"/>
                </a:solidFill>
                <a:latin typeface="Tahoma" panose="020B0604030504040204" pitchFamily="34" charset="0"/>
                <a:ea typeface="Tahoma" panose="020B0604030504040204" pitchFamily="34" charset="0"/>
                <a:cs typeface="Tahoma" panose="020B0604030504040204" pitchFamily="34" charset="0"/>
              </a:rPr>
              <a:t>    Z </a:t>
            </a:r>
            <a:r>
              <a:rPr lang="en-US" sz="2000" dirty="0">
                <a:solidFill>
                  <a:srgbClr val="0000CC"/>
                </a:solidFill>
                <a:latin typeface="Tahoma" panose="020B0604030504040204" pitchFamily="34" charset="0"/>
                <a:ea typeface="Tahoma" panose="020B0604030504040204" pitchFamily="34" charset="0"/>
                <a:cs typeface="Tahoma" panose="020B0604030504040204" pitchFamily="34" charset="0"/>
              </a:rPr>
              <a:t>OUTPUTS</a:t>
            </a:r>
          </a:p>
        </p:txBody>
      </p:sp>
      <p:sp>
        <p:nvSpPr>
          <p:cNvPr id="38" name="Rectangle: Rounded Corners 37">
            <a:extLst>
              <a:ext uri="{FF2B5EF4-FFF2-40B4-BE49-F238E27FC236}">
                <a16:creationId xmlns:a16="http://schemas.microsoft.com/office/drawing/2014/main" xmlns="" id="{92145B0A-1F6C-483F-BB7D-3CB1A2D4DDD3}"/>
              </a:ext>
            </a:extLst>
          </p:cNvPr>
          <p:cNvSpPr/>
          <p:nvPr/>
        </p:nvSpPr>
        <p:spPr>
          <a:xfrm>
            <a:off x="1905000" y="1377792"/>
            <a:ext cx="1276350" cy="461665"/>
          </a:xfrm>
          <a:prstGeom prst="round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xmlns="" id="{A82F9E19-EB9D-4041-80A8-0B0444008656}"/>
              </a:ext>
            </a:extLst>
          </p:cNvPr>
          <p:cNvSpPr/>
          <p:nvPr/>
        </p:nvSpPr>
        <p:spPr>
          <a:xfrm>
            <a:off x="4105271" y="1380141"/>
            <a:ext cx="1676400" cy="461665"/>
          </a:xfrm>
          <a:prstGeom prst="round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xmlns="" id="{CDF943ED-1E7A-4A48-B638-464298444DD5}"/>
              </a:ext>
            </a:extLst>
          </p:cNvPr>
          <p:cNvSpPr/>
          <p:nvPr/>
        </p:nvSpPr>
        <p:spPr>
          <a:xfrm>
            <a:off x="6705592" y="1377792"/>
            <a:ext cx="1524000" cy="461665"/>
          </a:xfrm>
          <a:prstGeom prst="round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Connector: Elbow 41">
            <a:extLst>
              <a:ext uri="{FF2B5EF4-FFF2-40B4-BE49-F238E27FC236}">
                <a16:creationId xmlns:a16="http://schemas.microsoft.com/office/drawing/2014/main" xmlns="" id="{B4F852B8-9AF8-4691-BC14-F802A87C8746}"/>
              </a:ext>
            </a:extLst>
          </p:cNvPr>
          <p:cNvCxnSpPr>
            <a:stCxn id="36" idx="2"/>
            <a:endCxn id="38" idx="0"/>
          </p:cNvCxnSpPr>
          <p:nvPr/>
        </p:nvCxnSpPr>
        <p:spPr>
          <a:xfrm rot="5400000">
            <a:off x="4058891" y="-553019"/>
            <a:ext cx="415094" cy="3446526"/>
          </a:xfrm>
          <a:prstGeom prst="bentConnector3">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a:extLst>
              <a:ext uri="{FF2B5EF4-FFF2-40B4-BE49-F238E27FC236}">
                <a16:creationId xmlns:a16="http://schemas.microsoft.com/office/drawing/2014/main" xmlns="" id="{30F300E5-06BE-4DCF-81CA-7237E8821B83}"/>
              </a:ext>
            </a:extLst>
          </p:cNvPr>
          <p:cNvCxnSpPr>
            <a:cxnSpLocks/>
            <a:stCxn id="36" idx="2"/>
            <a:endCxn id="39" idx="0"/>
          </p:cNvCxnSpPr>
          <p:nvPr/>
        </p:nvCxnSpPr>
        <p:spPr>
          <a:xfrm rot="5400000">
            <a:off x="5257866" y="648303"/>
            <a:ext cx="417443" cy="1046230"/>
          </a:xfrm>
          <a:prstGeom prst="bentConnector3">
            <a:avLst>
              <a:gd name="adj1" fmla="val 50000"/>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xmlns="" id="{3464A727-72F3-42D6-B06D-C51FE6C0835C}"/>
              </a:ext>
            </a:extLst>
          </p:cNvPr>
          <p:cNvCxnSpPr>
            <a:stCxn id="36" idx="2"/>
            <a:endCxn id="40" idx="0"/>
          </p:cNvCxnSpPr>
          <p:nvPr/>
        </p:nvCxnSpPr>
        <p:spPr>
          <a:xfrm rot="16200000" flipH="1">
            <a:off x="6521099" y="431299"/>
            <a:ext cx="415094" cy="1477891"/>
          </a:xfrm>
          <a:prstGeom prst="bentConnector3">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xmlns="" id="{A4547F51-10F6-4160-A1C4-CE06D9116A90}"/>
              </a:ext>
            </a:extLst>
          </p:cNvPr>
          <p:cNvSpPr txBox="1"/>
          <p:nvPr/>
        </p:nvSpPr>
        <p:spPr>
          <a:xfrm>
            <a:off x="8686800" y="1285761"/>
            <a:ext cx="1776775" cy="400110"/>
          </a:xfrm>
          <a:prstGeom prst="rect">
            <a:avLst/>
          </a:prstGeom>
          <a:noFill/>
          <a:ln>
            <a:solidFill>
              <a:srgbClr val="0000CC"/>
            </a:solidFill>
          </a:ln>
        </p:spPr>
        <p:txBody>
          <a:bodyPr wrap="square" rtlCol="0">
            <a:spAutoFit/>
          </a:bodyPr>
          <a:lstStyle/>
          <a:p>
            <a:r>
              <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rPr>
              <a:t>B </a:t>
            </a:r>
            <a:r>
              <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rPr>
              <a:t>OUTCOMES</a:t>
            </a:r>
            <a:r>
              <a:rPr lang="en-US" sz="1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cxnSp>
        <p:nvCxnSpPr>
          <p:cNvPr id="54" name="Connector: Elbow 53">
            <a:extLst>
              <a:ext uri="{FF2B5EF4-FFF2-40B4-BE49-F238E27FC236}">
                <a16:creationId xmlns:a16="http://schemas.microsoft.com/office/drawing/2014/main" xmlns="" id="{B897F24B-ACBD-48F0-9418-3495475F8200}"/>
              </a:ext>
            </a:extLst>
          </p:cNvPr>
          <p:cNvCxnSpPr>
            <a:cxnSpLocks/>
            <a:stCxn id="36" idx="2"/>
            <a:endCxn id="52" idx="0"/>
          </p:cNvCxnSpPr>
          <p:nvPr/>
        </p:nvCxnSpPr>
        <p:spPr>
          <a:xfrm rot="16200000" flipH="1">
            <a:off x="7620912" y="-668515"/>
            <a:ext cx="323064" cy="3585487"/>
          </a:xfrm>
          <a:prstGeom prst="bentConnector3">
            <a:avLst>
              <a:gd name="adj1" fmla="val 50000"/>
            </a:avLst>
          </a:prstGeom>
          <a:ln>
            <a:solidFill>
              <a:srgbClr val="0000CC"/>
            </a:solidFill>
            <a:tailEnd type="triangle"/>
          </a:ln>
        </p:spPr>
        <p:style>
          <a:lnRef idx="1">
            <a:schemeClr val="accent1"/>
          </a:lnRef>
          <a:fillRef idx="0">
            <a:schemeClr val="accent1"/>
          </a:fillRef>
          <a:effectRef idx="0">
            <a:schemeClr val="accent1"/>
          </a:effectRef>
          <a:fontRef idx="minor">
            <a:schemeClr val="tx1"/>
          </a:fontRef>
        </p:style>
      </p:cxnSp>
      <p:sp>
        <p:nvSpPr>
          <p:cNvPr id="57" name="Arrow: Left 56">
            <a:extLst>
              <a:ext uri="{FF2B5EF4-FFF2-40B4-BE49-F238E27FC236}">
                <a16:creationId xmlns:a16="http://schemas.microsoft.com/office/drawing/2014/main" xmlns="" id="{28E4A402-B30D-4F98-B977-574452F19FD3}"/>
              </a:ext>
            </a:extLst>
          </p:cNvPr>
          <p:cNvSpPr/>
          <p:nvPr/>
        </p:nvSpPr>
        <p:spPr>
          <a:xfrm>
            <a:off x="8229600" y="5722999"/>
            <a:ext cx="381000" cy="198119"/>
          </a:xfrm>
          <a:prstGeom prst="leftArrow">
            <a:avLst>
              <a:gd name="adj1" fmla="val 50000"/>
              <a:gd name="adj2" fmla="val 6551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row: Left 57">
            <a:extLst>
              <a:ext uri="{FF2B5EF4-FFF2-40B4-BE49-F238E27FC236}">
                <a16:creationId xmlns:a16="http://schemas.microsoft.com/office/drawing/2014/main" xmlns="" id="{FC386241-EFC8-4A14-8271-18331B57AC0F}"/>
              </a:ext>
            </a:extLst>
          </p:cNvPr>
          <p:cNvSpPr/>
          <p:nvPr/>
        </p:nvSpPr>
        <p:spPr>
          <a:xfrm>
            <a:off x="5625354" y="5760719"/>
            <a:ext cx="885825" cy="19618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Left 58">
            <a:extLst>
              <a:ext uri="{FF2B5EF4-FFF2-40B4-BE49-F238E27FC236}">
                <a16:creationId xmlns:a16="http://schemas.microsoft.com/office/drawing/2014/main" xmlns="" id="{E0614159-EE75-41DF-A52C-2FE0427209BF}"/>
              </a:ext>
            </a:extLst>
          </p:cNvPr>
          <p:cNvSpPr/>
          <p:nvPr/>
        </p:nvSpPr>
        <p:spPr>
          <a:xfrm>
            <a:off x="3554507" y="5722997"/>
            <a:ext cx="352425" cy="19812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962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animBg="1"/>
      <p:bldP spid="52"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1905000" y="1060848"/>
            <a:ext cx="8362950" cy="646113"/>
          </a:xfrm>
        </p:spPr>
        <p:txBody>
          <a:bodyPr>
            <a:normAutofit fontScale="90000"/>
          </a:bodyPr>
          <a:lstStyle/>
          <a:p>
            <a:pPr algn="ctr" eaLnBrk="1" hangingPunct="1"/>
            <a:r>
              <a:rPr lang="th-TH" sz="2500" dirty="0">
                <a:solidFill>
                  <a:srgbClr val="C00000"/>
                </a:solidFill>
                <a:latin typeface="Tahoma" pitchFamily="34" charset="0"/>
                <a:cs typeface="Tahoma" pitchFamily="34" charset="0"/>
              </a:rPr>
              <a:t>หัวใจสำคัญของการควบคุม</a:t>
            </a:r>
            <a:r>
              <a:rPr lang="en-US" sz="2500" dirty="0">
                <a:solidFill>
                  <a:srgbClr val="C00000"/>
                </a:solidFill>
                <a:latin typeface="Tahoma" pitchFamily="34" charset="0"/>
                <a:cs typeface="Tahoma" pitchFamily="34" charset="0"/>
              </a:rPr>
              <a:t>:</a:t>
            </a:r>
            <a:r>
              <a:rPr lang="en-US" sz="2500" dirty="0">
                <a:solidFill>
                  <a:srgbClr val="C00000"/>
                </a:solidFill>
              </a:rPr>
              <a:t/>
            </a:r>
            <a:br>
              <a:rPr lang="en-US" sz="2500" dirty="0">
                <a:solidFill>
                  <a:srgbClr val="C00000"/>
                </a:solidFill>
              </a:rPr>
            </a:br>
            <a:r>
              <a:rPr lang="th-TH" sz="2500" dirty="0">
                <a:solidFill>
                  <a:srgbClr val="C00000"/>
                </a:solidFill>
              </a:rPr>
              <a:t>ทรัพยากร </a:t>
            </a:r>
            <a:r>
              <a:rPr lang="en-US" sz="2500" dirty="0">
                <a:solidFill>
                  <a:srgbClr val="C00000"/>
                </a:solidFill>
              </a:rPr>
              <a:t>(</a:t>
            </a:r>
            <a:r>
              <a:rPr lang="en-US" sz="2500" dirty="0">
                <a:solidFill>
                  <a:srgbClr val="C00000"/>
                </a:solidFill>
                <a:latin typeface="Tahoma" pitchFamily="34" charset="0"/>
                <a:cs typeface="Tahoma" pitchFamily="34" charset="0"/>
              </a:rPr>
              <a:t>Inputs) </a:t>
            </a:r>
            <a:r>
              <a:rPr lang="th-TH" sz="2500" dirty="0">
                <a:solidFill>
                  <a:srgbClr val="C00000"/>
                </a:solidFill>
              </a:rPr>
              <a:t>กระบวนการ</a:t>
            </a:r>
            <a:r>
              <a:rPr lang="en-US" sz="2500" dirty="0">
                <a:solidFill>
                  <a:srgbClr val="C00000"/>
                </a:solidFill>
                <a:latin typeface="Tahoma" pitchFamily="34" charset="0"/>
                <a:cs typeface="Tahoma" pitchFamily="34" charset="0"/>
              </a:rPr>
              <a:t> </a:t>
            </a:r>
            <a:r>
              <a:rPr lang="th-TH" sz="2500" dirty="0">
                <a:solidFill>
                  <a:srgbClr val="C00000"/>
                </a:solidFill>
                <a:latin typeface="Tahoma" pitchFamily="34" charset="0"/>
                <a:cs typeface="Tahoma" pitchFamily="34" charset="0"/>
              </a:rPr>
              <a:t>(</a:t>
            </a:r>
            <a:r>
              <a:rPr lang="en-US" sz="2500" dirty="0">
                <a:solidFill>
                  <a:srgbClr val="C00000"/>
                </a:solidFill>
                <a:latin typeface="Tahoma" pitchFamily="34" charset="0"/>
                <a:cs typeface="Tahoma" pitchFamily="34" charset="0"/>
              </a:rPr>
              <a:t>Processes</a:t>
            </a:r>
            <a:r>
              <a:rPr lang="th-TH" sz="2500" dirty="0">
                <a:solidFill>
                  <a:srgbClr val="C00000"/>
                </a:solidFill>
                <a:latin typeface="Tahoma" pitchFamily="34" charset="0"/>
                <a:cs typeface="Tahoma" pitchFamily="34" charset="0"/>
              </a:rPr>
              <a:t>) และผลผลิต </a:t>
            </a:r>
            <a:r>
              <a:rPr lang="en-US" sz="2500" dirty="0">
                <a:solidFill>
                  <a:srgbClr val="C00000"/>
                </a:solidFill>
                <a:latin typeface="Tahoma" pitchFamily="34" charset="0"/>
                <a:cs typeface="Tahoma" pitchFamily="34" charset="0"/>
              </a:rPr>
              <a:t>(Outputs)</a:t>
            </a:r>
            <a:endParaRPr lang="th-TH" sz="2500" dirty="0">
              <a:solidFill>
                <a:srgbClr val="C00000"/>
              </a:solidFill>
              <a:latin typeface="Tahoma" pitchFamily="34" charset="0"/>
              <a:cs typeface="Tahoma" pitchFamily="34" charset="0"/>
            </a:endParaRPr>
          </a:p>
        </p:txBody>
      </p:sp>
      <p:sp>
        <p:nvSpPr>
          <p:cNvPr id="310275" name="Rectangle 3"/>
          <p:cNvSpPr>
            <a:spLocks noGrp="1" noChangeArrowheads="1"/>
          </p:cNvSpPr>
          <p:nvPr>
            <p:ph idx="1"/>
          </p:nvPr>
        </p:nvSpPr>
        <p:spPr>
          <a:xfrm>
            <a:off x="2362201" y="2269333"/>
            <a:ext cx="3810000" cy="3343191"/>
          </a:xfrm>
        </p:spPr>
        <p:txBody>
          <a:bodyPr>
            <a:noAutofit/>
          </a:bodyPr>
          <a:lstStyle/>
          <a:p>
            <a:pPr eaLnBrk="1" hangingPunct="1">
              <a:buFont typeface="Wingdings" pitchFamily="2" charset="2"/>
              <a:buChar char="þ"/>
            </a:pPr>
            <a:r>
              <a:rPr lang="th-TH" dirty="0" smtClean="0">
                <a:solidFill>
                  <a:srgbClr val="0000CC"/>
                </a:solidFill>
                <a:latin typeface="Tahoma" pitchFamily="34" charset="0"/>
                <a:cs typeface="Tahoma" pitchFamily="34" charset="0"/>
              </a:rPr>
              <a:t> การ</a:t>
            </a:r>
            <a:r>
              <a:rPr lang="th-TH" dirty="0">
                <a:solidFill>
                  <a:srgbClr val="0000CC"/>
                </a:solidFill>
                <a:latin typeface="Tahoma" pitchFamily="34" charset="0"/>
                <a:cs typeface="Tahoma" pitchFamily="34" charset="0"/>
              </a:rPr>
              <a:t>ควบคุมพฤติกรรมของผู้ปฏิบัติงาน</a:t>
            </a:r>
          </a:p>
          <a:p>
            <a:pPr eaLnBrk="1" hangingPunct="1">
              <a:buFont typeface="Wingdings" pitchFamily="2" charset="2"/>
              <a:buChar char="þ"/>
            </a:pPr>
            <a:r>
              <a:rPr lang="th-TH" dirty="0" smtClean="0">
                <a:solidFill>
                  <a:srgbClr val="0000CC"/>
                </a:solidFill>
                <a:latin typeface="Tahoma" pitchFamily="34" charset="0"/>
                <a:cs typeface="Tahoma" pitchFamily="34" charset="0"/>
              </a:rPr>
              <a:t> การ</a:t>
            </a:r>
            <a:r>
              <a:rPr lang="th-TH" dirty="0">
                <a:solidFill>
                  <a:srgbClr val="0000CC"/>
                </a:solidFill>
                <a:latin typeface="Tahoma" pitchFamily="34" charset="0"/>
                <a:cs typeface="Tahoma" pitchFamily="34" charset="0"/>
              </a:rPr>
              <a:t>ควบคุมเวลา</a:t>
            </a:r>
          </a:p>
          <a:p>
            <a:pPr eaLnBrk="1" hangingPunct="1">
              <a:buFont typeface="Wingdings" pitchFamily="2" charset="2"/>
              <a:buChar char="þ"/>
            </a:pPr>
            <a:r>
              <a:rPr lang="th-TH" dirty="0" smtClean="0">
                <a:solidFill>
                  <a:srgbClr val="0000CC"/>
                </a:solidFill>
                <a:latin typeface="Tahoma" pitchFamily="34" charset="0"/>
                <a:cs typeface="Tahoma" pitchFamily="34" charset="0"/>
              </a:rPr>
              <a:t> การ</a:t>
            </a:r>
            <a:r>
              <a:rPr lang="th-TH" dirty="0">
                <a:solidFill>
                  <a:srgbClr val="0000CC"/>
                </a:solidFill>
                <a:latin typeface="Tahoma" pitchFamily="34" charset="0"/>
                <a:cs typeface="Tahoma" pitchFamily="34" charset="0"/>
              </a:rPr>
              <a:t>ควบคุมค่าใช้จ่าย</a:t>
            </a:r>
          </a:p>
          <a:p>
            <a:pPr eaLnBrk="1" hangingPunct="1">
              <a:buFont typeface="Wingdings" pitchFamily="2" charset="2"/>
              <a:buChar char="þ"/>
            </a:pPr>
            <a:r>
              <a:rPr lang="th-TH" dirty="0" smtClean="0">
                <a:solidFill>
                  <a:srgbClr val="0000CC"/>
                </a:solidFill>
                <a:latin typeface="Tahoma" pitchFamily="34" charset="0"/>
                <a:cs typeface="Tahoma" pitchFamily="34" charset="0"/>
              </a:rPr>
              <a:t> การ</a:t>
            </a:r>
            <a:r>
              <a:rPr lang="th-TH" dirty="0">
                <a:solidFill>
                  <a:srgbClr val="0000CC"/>
                </a:solidFill>
                <a:latin typeface="Tahoma" pitchFamily="34" charset="0"/>
                <a:cs typeface="Tahoma" pitchFamily="34" charset="0"/>
              </a:rPr>
              <a:t>ควบคุมกฎเกณฑ์</a:t>
            </a:r>
          </a:p>
          <a:p>
            <a:pPr eaLnBrk="1" hangingPunct="1">
              <a:buFont typeface="Wingdings" pitchFamily="2" charset="2"/>
              <a:buChar char="þ"/>
            </a:pPr>
            <a:r>
              <a:rPr lang="th-TH" dirty="0" smtClean="0">
                <a:solidFill>
                  <a:srgbClr val="0000CC"/>
                </a:solidFill>
                <a:latin typeface="Tahoma" pitchFamily="34" charset="0"/>
                <a:cs typeface="Tahoma" pitchFamily="34" charset="0"/>
              </a:rPr>
              <a:t> การ</a:t>
            </a:r>
            <a:r>
              <a:rPr lang="th-TH" dirty="0">
                <a:solidFill>
                  <a:srgbClr val="0000CC"/>
                </a:solidFill>
                <a:latin typeface="Tahoma" pitchFamily="34" charset="0"/>
                <a:cs typeface="Tahoma" pitchFamily="34" charset="0"/>
              </a:rPr>
              <a:t>ควบคุมปริมาณ</a:t>
            </a:r>
            <a:r>
              <a:rPr lang="th-TH" dirty="0">
                <a:solidFill>
                  <a:srgbClr val="0000CC"/>
                </a:solidFill>
              </a:rPr>
              <a:t>และ</a:t>
            </a:r>
            <a:r>
              <a:rPr lang="th-TH" dirty="0">
                <a:solidFill>
                  <a:srgbClr val="0000CC"/>
                </a:solidFill>
                <a:latin typeface="Tahoma" pitchFamily="34" charset="0"/>
                <a:cs typeface="Tahoma" pitchFamily="34" charset="0"/>
              </a:rPr>
              <a:t>คุณภาพ</a:t>
            </a:r>
          </a:p>
        </p:txBody>
      </p:sp>
      <p:sp>
        <p:nvSpPr>
          <p:cNvPr id="3" name="Date Placeholder 2"/>
          <p:cNvSpPr>
            <a:spLocks noGrp="1"/>
          </p:cNvSpPr>
          <p:nvPr>
            <p:ph type="dt" sz="half" idx="10"/>
          </p:nvPr>
        </p:nvSpPr>
        <p:spPr/>
        <p:txBody>
          <a:bodyPr/>
          <a:lstStyle/>
          <a:p>
            <a:pPr>
              <a:defRPr/>
            </a:pPr>
            <a:fld id="{5185C7FF-FA45-42D0-8E0B-1746A645A1FF}"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93</a:t>
            </a:fld>
            <a:endParaRPr lang="en-US" dirty="0"/>
          </a:p>
        </p:txBody>
      </p:sp>
      <p:pic>
        <p:nvPicPr>
          <p:cNvPr id="178231" name="Picture 55" descr="Related image">
            <a:extLst>
              <a:ext uri="{FF2B5EF4-FFF2-40B4-BE49-F238E27FC236}">
                <a16:creationId xmlns:a16="http://schemas.microsoft.com/office/drawing/2014/main" xmlns="" id="{F0FE2446-3F90-4F16-A108-694A57EB3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1" y="2269333"/>
            <a:ext cx="3667125"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970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0274"/>
                                        </p:tgtEl>
                                        <p:attrNameLst>
                                          <p:attrName>style.visibility</p:attrName>
                                        </p:attrNameLst>
                                      </p:cBhvr>
                                      <p:to>
                                        <p:strVal val="visible"/>
                                      </p:to>
                                    </p:set>
                                    <p:animEffect transition="in" filter="blinds(horizontal)">
                                      <p:cBhvr>
                                        <p:cTn id="7" dur="500"/>
                                        <p:tgtEl>
                                          <p:spTgt spid="310274"/>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2"/>
          <p:cNvSpPr>
            <a:spLocks noGrp="1" noChangeArrowheads="1"/>
          </p:cNvSpPr>
          <p:nvPr>
            <p:ph type="title"/>
          </p:nvPr>
        </p:nvSpPr>
        <p:spPr>
          <a:xfrm>
            <a:off x="1676400" y="228600"/>
            <a:ext cx="5943600" cy="838200"/>
          </a:xfrm>
        </p:spPr>
        <p:txBody>
          <a:bodyPr>
            <a:normAutofit/>
          </a:bodyPr>
          <a:lstStyle/>
          <a:p>
            <a:pPr eaLnBrk="1" hangingPunct="1"/>
            <a:r>
              <a:rPr lang="th-TH" sz="3200" b="1" dirty="0">
                <a:solidFill>
                  <a:srgbClr val="C00000"/>
                </a:solidFill>
                <a:effectLst>
                  <a:outerShdw blurRad="38100" dist="38100" dir="2700000" algn="tl">
                    <a:srgbClr val="000000">
                      <a:alpha val="43137"/>
                    </a:srgbClr>
                  </a:outerShdw>
                </a:effectLst>
                <a:latin typeface="Tahoma" pitchFamily="34" charset="0"/>
                <a:cs typeface="Tahoma" pitchFamily="34" charset="0"/>
              </a:rPr>
              <a:t>ข้อสังเกตที่น่าสนใจบางประการ</a:t>
            </a:r>
            <a:endParaRPr lang="en-US" sz="3200" b="1" dirty="0">
              <a:solidFill>
                <a:srgbClr val="C00000"/>
              </a:solidFill>
              <a:effectLst>
                <a:outerShdw blurRad="38100" dist="38100" dir="2700000" algn="tl">
                  <a:srgbClr val="000000">
                    <a:alpha val="43137"/>
                  </a:srgbClr>
                </a:outerShdw>
              </a:effectLst>
              <a:latin typeface="Tahoma" pitchFamily="34" charset="0"/>
              <a:cs typeface="Tahoma" pitchFamily="34" charset="0"/>
            </a:endParaRPr>
          </a:p>
        </p:txBody>
      </p:sp>
      <p:sp>
        <p:nvSpPr>
          <p:cNvPr id="179204" name="Rectangle 3"/>
          <p:cNvSpPr>
            <a:spLocks noGrp="1" noChangeArrowheads="1"/>
          </p:cNvSpPr>
          <p:nvPr>
            <p:ph idx="1"/>
          </p:nvPr>
        </p:nvSpPr>
        <p:spPr>
          <a:xfrm>
            <a:off x="1676400" y="1257300"/>
            <a:ext cx="5715000" cy="4648200"/>
          </a:xfrm>
        </p:spPr>
        <p:txBody>
          <a:bodyPr>
            <a:noAutofit/>
          </a:bodyPr>
          <a:lstStyle/>
          <a:p>
            <a:pPr>
              <a:lnSpc>
                <a:spcPct val="110000"/>
              </a:lnSpc>
              <a:buFont typeface="Wingdings" pitchFamily="2" charset="2"/>
              <a:buChar char="Ø"/>
            </a:pPr>
            <a:r>
              <a:rPr lang="th-TH" sz="2200" dirty="0">
                <a:latin typeface="Tahoma" pitchFamily="34" charset="0"/>
                <a:cs typeface="Tahoma" pitchFamily="34" charset="0"/>
              </a:rPr>
              <a:t>ทุกหน่วยงานและทุกโครงการต้องมีมาตรฐานในการ</a:t>
            </a:r>
            <a:r>
              <a:rPr lang="th-TH" sz="2200" dirty="0"/>
              <a:t>ปฏิบัติงาน</a:t>
            </a:r>
            <a:r>
              <a:rPr lang="th-TH" sz="2200" dirty="0">
                <a:latin typeface="Tahoma" pitchFamily="34" charset="0"/>
                <a:cs typeface="Tahoma" pitchFamily="34" charset="0"/>
              </a:rPr>
              <a:t> ทั้งใน</a:t>
            </a:r>
            <a:r>
              <a:rPr lang="th-TH" sz="2200" dirty="0"/>
              <a:t>เชิง เวลา ปริมาณ</a:t>
            </a:r>
            <a:r>
              <a:rPr lang="en-US" sz="2200" dirty="0">
                <a:latin typeface="Tahoma" pitchFamily="34" charset="0"/>
                <a:cs typeface="Tahoma" pitchFamily="34" charset="0"/>
              </a:rPr>
              <a:t> </a:t>
            </a:r>
            <a:r>
              <a:rPr lang="th-TH" sz="2200" dirty="0">
                <a:latin typeface="Tahoma" pitchFamily="34" charset="0"/>
                <a:cs typeface="Tahoma" pitchFamily="34" charset="0"/>
              </a:rPr>
              <a:t>คุณภาพ</a:t>
            </a:r>
            <a:r>
              <a:rPr lang="en-US" sz="2200" dirty="0">
                <a:latin typeface="Tahoma" pitchFamily="34" charset="0"/>
                <a:cs typeface="Tahoma" pitchFamily="34" charset="0"/>
              </a:rPr>
              <a:t> </a:t>
            </a:r>
            <a:r>
              <a:rPr lang="th-TH" sz="2200" dirty="0">
                <a:latin typeface="Tahoma" pitchFamily="34" charset="0"/>
                <a:cs typeface="Tahoma" pitchFamily="34" charset="0"/>
              </a:rPr>
              <a:t>และหรือ คุณลักษณะเฉพาะอื่น ๆ </a:t>
            </a:r>
            <a:r>
              <a:rPr lang="en-US" sz="2200" dirty="0"/>
              <a:t>(Specifications)</a:t>
            </a:r>
            <a:endParaRPr lang="th-TH" sz="2200" dirty="0">
              <a:latin typeface="Tahoma" pitchFamily="34" charset="0"/>
              <a:cs typeface="Tahoma" pitchFamily="34" charset="0"/>
            </a:endParaRPr>
          </a:p>
          <a:p>
            <a:pPr eaLnBrk="1" hangingPunct="1">
              <a:lnSpc>
                <a:spcPct val="110000"/>
              </a:lnSpc>
              <a:buFont typeface="Wingdings" pitchFamily="2" charset="2"/>
              <a:buChar char="Ø"/>
            </a:pPr>
            <a:r>
              <a:rPr lang="th-TH" sz="2200" dirty="0">
                <a:latin typeface="Tahoma" pitchFamily="34" charset="0"/>
                <a:cs typeface="Tahoma" pitchFamily="34" charset="0"/>
              </a:rPr>
              <a:t>มาตรฐาน</a:t>
            </a:r>
            <a:r>
              <a:rPr lang="th-TH" sz="2200" dirty="0"/>
              <a:t>จึง</a:t>
            </a:r>
            <a:r>
              <a:rPr lang="th-TH" sz="2200" dirty="0">
                <a:latin typeface="Tahoma" pitchFamily="34" charset="0"/>
                <a:cs typeface="Tahoma" pitchFamily="34" charset="0"/>
              </a:rPr>
              <a:t>กำหนดจาก ลักษณะเฉพาะทางเทคนิคของงาน ความจำเป็นในการดำเนินงาน ความต้องการของผู้รับบริการ หรือ ข้อกำหนดทางกฎหมาย หรือข้อตกลงต่าง</a:t>
            </a:r>
            <a:r>
              <a:rPr lang="en-US" sz="2200" dirty="0">
                <a:latin typeface="Tahoma" pitchFamily="34" charset="0"/>
                <a:cs typeface="Tahoma" pitchFamily="34" charset="0"/>
              </a:rPr>
              <a:t> </a:t>
            </a:r>
            <a:r>
              <a:rPr lang="th-TH" sz="2200" dirty="0">
                <a:latin typeface="Tahoma" pitchFamily="34" charset="0"/>
                <a:cs typeface="Tahoma" pitchFamily="34" charset="0"/>
              </a:rPr>
              <a:t>ๆ ก็ได้</a:t>
            </a:r>
          </a:p>
          <a:p>
            <a:pPr eaLnBrk="1" hangingPunct="1">
              <a:lnSpc>
                <a:spcPct val="110000"/>
              </a:lnSpc>
              <a:buFont typeface="Wingdings" pitchFamily="2" charset="2"/>
              <a:buChar char="Ø"/>
            </a:pPr>
            <a:r>
              <a:rPr lang="th-TH" sz="2200" dirty="0"/>
              <a:t>นอกจากนั้นจำเป็นต้องคำนึงถึงเงื่อนไขด้านสิทธิของผู้รับบริการหรือผู้บริโภค ที่ได้รับการคุ้มครองตามรัฐธรรมนูญ และกฎหมายด้านต่าง ๆ ที่เกี่ยวข้อง</a:t>
            </a:r>
            <a:endParaRPr lang="en-US" sz="2200" dirty="0">
              <a:latin typeface="Tahoma" pitchFamily="34" charset="0"/>
              <a:cs typeface="Tahoma" pitchFamily="34" charset="0"/>
            </a:endParaRPr>
          </a:p>
        </p:txBody>
      </p:sp>
      <p:sp>
        <p:nvSpPr>
          <p:cNvPr id="3" name="Date Placeholder 2"/>
          <p:cNvSpPr>
            <a:spLocks noGrp="1"/>
          </p:cNvSpPr>
          <p:nvPr>
            <p:ph type="dt" sz="half" idx="10"/>
          </p:nvPr>
        </p:nvSpPr>
        <p:spPr>
          <a:xfrm>
            <a:off x="2152650" y="6356352"/>
            <a:ext cx="2057400" cy="365125"/>
          </a:xfrm>
        </p:spPr>
        <p:txBody>
          <a:bodyPr/>
          <a:lstStyle/>
          <a:p>
            <a:pPr>
              <a:defRPr/>
            </a:pPr>
            <a:fld id="{AB2D532F-DAD6-451F-91EB-C9F2BBFC69BD}" type="datetime1">
              <a:rPr lang="en-US" smtClean="0"/>
              <a:t>6/13/2018</a:t>
            </a:fld>
            <a:endParaRPr lang="en-US" dirty="0"/>
          </a:p>
        </p:txBody>
      </p:sp>
      <p:sp>
        <p:nvSpPr>
          <p:cNvPr id="4" name="Footer Placeholder 3"/>
          <p:cNvSpPr>
            <a:spLocks noGrp="1"/>
          </p:cNvSpPr>
          <p:nvPr>
            <p:ph type="ftr" sz="quarter" idx="11"/>
          </p:nvPr>
        </p:nvSpPr>
        <p:spPr>
          <a:xfrm>
            <a:off x="4210050" y="6356352"/>
            <a:ext cx="4019550" cy="365125"/>
          </a:xfrm>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a:xfrm>
            <a:off x="8534400" y="6356352"/>
            <a:ext cx="1504950" cy="365125"/>
          </a:xfrm>
        </p:spPr>
        <p:txBody>
          <a:bodyPr/>
          <a:lstStyle/>
          <a:p>
            <a:pPr>
              <a:defRPr/>
            </a:pPr>
            <a:fld id="{12C5FD59-AD4F-43B2-9882-34C3A4B8CD38}" type="slidenum">
              <a:rPr lang="en-US" smtClean="0"/>
              <a:pPr>
                <a:defRPr/>
              </a:pPr>
              <a:t>94</a:t>
            </a:fld>
            <a:endParaRPr lang="en-US" dirty="0"/>
          </a:p>
        </p:txBody>
      </p:sp>
      <p:pic>
        <p:nvPicPr>
          <p:cNvPr id="241666" name="Picture 2" descr="Related image">
            <a:extLst>
              <a:ext uri="{FF2B5EF4-FFF2-40B4-BE49-F238E27FC236}">
                <a16:creationId xmlns:a16="http://schemas.microsoft.com/office/drawing/2014/main" xmlns="" id="{D171D1FF-1AA9-4637-A27B-4172F90F509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904"/>
          <a:stretch/>
        </p:blipFill>
        <p:spPr bwMode="auto">
          <a:xfrm>
            <a:off x="7391401" y="1219200"/>
            <a:ext cx="304800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694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967563" y="185738"/>
            <a:ext cx="8157387" cy="957262"/>
          </a:xfrm>
        </p:spPr>
        <p:txBody>
          <a:bodyPr>
            <a:normAutofit/>
          </a:bodyPr>
          <a:lstStyle/>
          <a:p>
            <a:pPr eaLnBrk="1" hangingPunct="1"/>
            <a:r>
              <a:rPr lang="th-TH" sz="2800" dirty="0">
                <a:solidFill>
                  <a:srgbClr val="C00000"/>
                </a:solidFill>
                <a:effectLst>
                  <a:outerShdw blurRad="38100" dist="38100" dir="2700000" algn="tl">
                    <a:srgbClr val="000000">
                      <a:alpha val="43137"/>
                    </a:srgbClr>
                  </a:outerShdw>
                </a:effectLst>
                <a:latin typeface="Tahoma" pitchFamily="34" charset="0"/>
                <a:cs typeface="Tahoma" pitchFamily="34" charset="0"/>
              </a:rPr>
              <a:t>กำหนดระบบ</a:t>
            </a:r>
            <a:r>
              <a:rPr lang="th-TH" sz="2800" dirty="0">
                <a:solidFill>
                  <a:srgbClr val="C00000"/>
                </a:solidFill>
                <a:effectLst>
                  <a:outerShdw blurRad="38100" dist="38100" dir="2700000" algn="tl">
                    <a:srgbClr val="000000">
                      <a:alpha val="43137"/>
                    </a:srgbClr>
                  </a:outerShdw>
                </a:effectLst>
              </a:rPr>
              <a:t>และรูปแบบ</a:t>
            </a:r>
            <a:r>
              <a:rPr lang="th-TH" sz="2800" dirty="0">
                <a:solidFill>
                  <a:srgbClr val="C00000"/>
                </a:solidFill>
                <a:effectLst>
                  <a:outerShdw blurRad="38100" dist="38100" dir="2700000" algn="tl">
                    <a:srgbClr val="000000">
                      <a:alpha val="43137"/>
                    </a:srgbClr>
                  </a:outerShdw>
                </a:effectLst>
                <a:latin typeface="Tahoma" pitchFamily="34" charset="0"/>
                <a:cs typeface="Tahoma" pitchFamily="34" charset="0"/>
              </a:rPr>
              <a:t>การรายงานโครงการ</a:t>
            </a:r>
          </a:p>
        </p:txBody>
      </p:sp>
      <p:sp>
        <p:nvSpPr>
          <p:cNvPr id="320515" name="Rectangle 3"/>
          <p:cNvSpPr>
            <a:spLocks noGrp="1" noChangeArrowheads="1"/>
          </p:cNvSpPr>
          <p:nvPr>
            <p:ph idx="1"/>
          </p:nvPr>
        </p:nvSpPr>
        <p:spPr>
          <a:xfrm>
            <a:off x="2523726" y="1186657"/>
            <a:ext cx="7043737" cy="2503487"/>
          </a:xfrm>
        </p:spPr>
        <p:txBody>
          <a:bodyPr>
            <a:noAutofit/>
          </a:bodyPr>
          <a:lstStyle/>
          <a:p>
            <a:pPr eaLnBrk="1" hangingPunct="1">
              <a:spcBef>
                <a:spcPct val="0"/>
              </a:spcBef>
              <a:buClr>
                <a:srgbClr val="CC3300"/>
              </a:buClr>
            </a:pPr>
            <a:r>
              <a:rPr lang="th-TH" sz="2400" dirty="0">
                <a:latin typeface="Tahoma" pitchFamily="34" charset="0"/>
                <a:cs typeface="Tahoma" pitchFamily="34" charset="0"/>
              </a:rPr>
              <a:t>รายงานสรุปสำหรับผู้บริหาร</a:t>
            </a:r>
            <a:r>
              <a:rPr lang="en-US" sz="2400" dirty="0">
                <a:latin typeface="Tahoma" pitchFamily="34" charset="0"/>
                <a:cs typeface="Tahoma" pitchFamily="34" charset="0"/>
              </a:rPr>
              <a:t> </a:t>
            </a:r>
            <a:r>
              <a:rPr lang="en-US" sz="2400" dirty="0"/>
              <a:t>(Executive summary)</a:t>
            </a:r>
            <a:r>
              <a:rPr lang="th-TH" sz="2400" dirty="0">
                <a:latin typeface="Tahoma" pitchFamily="34" charset="0"/>
                <a:cs typeface="Tahoma" pitchFamily="34" charset="0"/>
              </a:rPr>
              <a:t>     </a:t>
            </a:r>
          </a:p>
          <a:p>
            <a:pPr eaLnBrk="1" hangingPunct="1">
              <a:spcBef>
                <a:spcPct val="0"/>
              </a:spcBef>
              <a:buClr>
                <a:srgbClr val="CC3300"/>
              </a:buClr>
            </a:pPr>
            <a:r>
              <a:rPr lang="th-TH" sz="2400" dirty="0">
                <a:latin typeface="Tahoma" pitchFamily="34" charset="0"/>
                <a:cs typeface="Tahoma" pitchFamily="34" charset="0"/>
              </a:rPr>
              <a:t>รายงานความก้าวหน้า</a:t>
            </a:r>
            <a:r>
              <a:rPr lang="en-US" sz="2400" dirty="0">
                <a:latin typeface="Tahoma" pitchFamily="34" charset="0"/>
                <a:cs typeface="Tahoma" pitchFamily="34" charset="0"/>
              </a:rPr>
              <a:t> (Progress report)</a:t>
            </a:r>
            <a:endParaRPr lang="th-TH" sz="2400" dirty="0">
              <a:latin typeface="Tahoma" pitchFamily="34" charset="0"/>
              <a:cs typeface="Tahoma" pitchFamily="34" charset="0"/>
            </a:endParaRPr>
          </a:p>
          <a:p>
            <a:pPr eaLnBrk="1" hangingPunct="1">
              <a:spcBef>
                <a:spcPct val="0"/>
              </a:spcBef>
              <a:buClr>
                <a:srgbClr val="CC3300"/>
              </a:buClr>
            </a:pPr>
            <a:r>
              <a:rPr lang="th-TH" sz="2400" dirty="0">
                <a:latin typeface="Tahoma" pitchFamily="34" charset="0"/>
                <a:cs typeface="Tahoma" pitchFamily="34" charset="0"/>
              </a:rPr>
              <a:t>รายงานการประชุม</a:t>
            </a:r>
            <a:r>
              <a:rPr lang="en-US" sz="2400" dirty="0">
                <a:latin typeface="Tahoma" pitchFamily="34" charset="0"/>
                <a:cs typeface="Tahoma" pitchFamily="34" charset="0"/>
              </a:rPr>
              <a:t> (Meeting minute)</a:t>
            </a:r>
            <a:endParaRPr lang="th-TH" sz="2400" dirty="0">
              <a:latin typeface="Tahoma" pitchFamily="34" charset="0"/>
              <a:cs typeface="Tahoma" pitchFamily="34" charset="0"/>
            </a:endParaRPr>
          </a:p>
          <a:p>
            <a:pPr eaLnBrk="1" hangingPunct="1">
              <a:spcBef>
                <a:spcPct val="0"/>
              </a:spcBef>
              <a:buClr>
                <a:srgbClr val="CC3300"/>
              </a:buClr>
            </a:pPr>
            <a:r>
              <a:rPr lang="th-TH" sz="2400" dirty="0">
                <a:latin typeface="Tahoma" pitchFamily="34" charset="0"/>
                <a:cs typeface="Tahoma" pitchFamily="34" charset="0"/>
              </a:rPr>
              <a:t>รายงานผลการดำเนินงาน</a:t>
            </a:r>
            <a:r>
              <a:rPr lang="en-US" sz="2400" dirty="0">
                <a:latin typeface="Tahoma" pitchFamily="34" charset="0"/>
                <a:cs typeface="Tahoma" pitchFamily="34" charset="0"/>
              </a:rPr>
              <a:t> (Performance report)</a:t>
            </a:r>
            <a:endParaRPr lang="th-TH" sz="2400" dirty="0">
              <a:latin typeface="Tahoma" pitchFamily="34" charset="0"/>
              <a:cs typeface="Tahoma" pitchFamily="34" charset="0"/>
            </a:endParaRPr>
          </a:p>
          <a:p>
            <a:pPr eaLnBrk="1" hangingPunct="1">
              <a:spcBef>
                <a:spcPct val="0"/>
              </a:spcBef>
              <a:buClr>
                <a:srgbClr val="CC3300"/>
              </a:buClr>
            </a:pPr>
            <a:r>
              <a:rPr lang="th-TH" sz="2400" dirty="0">
                <a:latin typeface="Tahoma" pitchFamily="34" charset="0"/>
                <a:cs typeface="Tahoma" pitchFamily="34" charset="0"/>
              </a:rPr>
              <a:t>รายงานผลการตรวจงาน</a:t>
            </a:r>
            <a:r>
              <a:rPr lang="en-US" sz="2400" dirty="0">
                <a:latin typeface="Tahoma" pitchFamily="34" charset="0"/>
                <a:cs typeface="Tahoma" pitchFamily="34" charset="0"/>
              </a:rPr>
              <a:t> (Inspection report)</a:t>
            </a:r>
            <a:r>
              <a:rPr lang="th-TH" sz="2400" dirty="0">
                <a:latin typeface="Tahoma" pitchFamily="34" charset="0"/>
                <a:cs typeface="Tahoma" pitchFamily="34" charset="0"/>
              </a:rPr>
              <a:t>	  </a:t>
            </a:r>
          </a:p>
          <a:p>
            <a:pPr eaLnBrk="1" hangingPunct="1">
              <a:spcBef>
                <a:spcPct val="0"/>
              </a:spcBef>
              <a:buClr>
                <a:srgbClr val="CC3300"/>
              </a:buClr>
            </a:pPr>
            <a:r>
              <a:rPr lang="th-TH" sz="2400" dirty="0">
                <a:latin typeface="Tahoma" pitchFamily="34" charset="0"/>
                <a:cs typeface="Tahoma" pitchFamily="34" charset="0"/>
              </a:rPr>
              <a:t>รายงานสำหรับเผยแพร่</a:t>
            </a:r>
            <a:r>
              <a:rPr lang="en-US" sz="2400" dirty="0">
                <a:latin typeface="Tahoma" pitchFamily="34" charset="0"/>
                <a:cs typeface="Tahoma" pitchFamily="34" charset="0"/>
              </a:rPr>
              <a:t> (Disseminate report)</a:t>
            </a:r>
            <a:endParaRPr lang="th-TH" sz="2400" dirty="0">
              <a:latin typeface="Tahoma" pitchFamily="34" charset="0"/>
              <a:cs typeface="Tahoma" pitchFamily="34" charset="0"/>
            </a:endParaRPr>
          </a:p>
          <a:p>
            <a:pPr eaLnBrk="1" hangingPunct="1">
              <a:spcBef>
                <a:spcPct val="0"/>
              </a:spcBef>
              <a:buClr>
                <a:srgbClr val="CC3300"/>
              </a:buClr>
            </a:pPr>
            <a:r>
              <a:rPr lang="th-TH" sz="2400" dirty="0">
                <a:latin typeface="Tahoma" pitchFamily="34" charset="0"/>
                <a:cs typeface="Tahoma" pitchFamily="34" charset="0"/>
              </a:rPr>
              <a:t>รายงานขั้นสุดท้าย</a:t>
            </a:r>
            <a:r>
              <a:rPr lang="en-US" sz="2400" dirty="0">
                <a:latin typeface="Tahoma" pitchFamily="34" charset="0"/>
                <a:cs typeface="Tahoma" pitchFamily="34" charset="0"/>
              </a:rPr>
              <a:t> (Final report)</a:t>
            </a:r>
            <a:endParaRPr lang="th-TH" sz="2400" dirty="0">
              <a:latin typeface="Tahoma" pitchFamily="34" charset="0"/>
              <a:cs typeface="Tahoma" pitchFamily="34" charset="0"/>
            </a:endParaRPr>
          </a:p>
        </p:txBody>
      </p:sp>
      <p:sp>
        <p:nvSpPr>
          <p:cNvPr id="3" name="Date Placeholder 2"/>
          <p:cNvSpPr>
            <a:spLocks noGrp="1"/>
          </p:cNvSpPr>
          <p:nvPr>
            <p:ph type="dt" sz="half" idx="10"/>
          </p:nvPr>
        </p:nvSpPr>
        <p:spPr/>
        <p:txBody>
          <a:bodyPr/>
          <a:lstStyle/>
          <a:p>
            <a:pPr>
              <a:defRPr/>
            </a:pPr>
            <a:fld id="{DE67F82C-D152-45A0-981F-9C7AE13F6EBB}"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95</a:t>
            </a:fld>
            <a:endParaRPr lang="en-US" dirty="0"/>
          </a:p>
        </p:txBody>
      </p:sp>
      <p:pic>
        <p:nvPicPr>
          <p:cNvPr id="243714" name="Picture 2" descr="Project Management Made Easy helps people who are not professional project managers to tell the stories of their projects">
            <a:extLst>
              <a:ext uri="{FF2B5EF4-FFF2-40B4-BE49-F238E27FC236}">
                <a16:creationId xmlns:a16="http://schemas.microsoft.com/office/drawing/2014/main" xmlns="" id="{5EB746D6-F337-4389-B5A5-AFF93A938F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3967956"/>
            <a:ext cx="6629400" cy="238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981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0514"/>
                                        </p:tgtEl>
                                        <p:attrNameLst>
                                          <p:attrName>style.visibility</p:attrName>
                                        </p:attrNameLst>
                                      </p:cBhvr>
                                      <p:to>
                                        <p:strVal val="visible"/>
                                      </p:to>
                                    </p:set>
                                    <p:animEffect transition="in" filter="dissolve">
                                      <p:cBhvr>
                                        <p:cTn id="7" dur="500"/>
                                        <p:tgtEl>
                                          <p:spTgt spid="320514"/>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20515">
                                            <p:txEl>
                                              <p:pRg st="0" end="0"/>
                                            </p:txEl>
                                          </p:spTgt>
                                        </p:tgtEl>
                                        <p:attrNameLst>
                                          <p:attrName>style.visibility</p:attrName>
                                        </p:attrNameLst>
                                      </p:cBhvr>
                                      <p:to>
                                        <p:strVal val="visible"/>
                                      </p:to>
                                    </p:set>
                                    <p:animEffect transition="in" filter="blinds(vertical)">
                                      <p:cBhvr>
                                        <p:cTn id="12" dur="500"/>
                                        <p:tgtEl>
                                          <p:spTgt spid="320515">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CASHREG.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20515">
                                            <p:txEl>
                                              <p:pRg st="1" end="1"/>
                                            </p:txEl>
                                          </p:spTgt>
                                        </p:tgtEl>
                                        <p:attrNameLst>
                                          <p:attrName>style.visibility</p:attrName>
                                        </p:attrNameLst>
                                      </p:cBhvr>
                                      <p:to>
                                        <p:strVal val="visible"/>
                                      </p:to>
                                    </p:set>
                                    <p:animEffect transition="in" filter="blinds(vertical)">
                                      <p:cBhvr>
                                        <p:cTn id="17" dur="500"/>
                                        <p:tgtEl>
                                          <p:spTgt spid="320515">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CASHREG.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320515">
                                            <p:txEl>
                                              <p:pRg st="2" end="2"/>
                                            </p:txEl>
                                          </p:spTgt>
                                        </p:tgtEl>
                                        <p:attrNameLst>
                                          <p:attrName>style.visibility</p:attrName>
                                        </p:attrNameLst>
                                      </p:cBhvr>
                                      <p:to>
                                        <p:strVal val="visible"/>
                                      </p:to>
                                    </p:set>
                                    <p:animEffect transition="in" filter="blinds(vertical)">
                                      <p:cBhvr>
                                        <p:cTn id="22" dur="500"/>
                                        <p:tgtEl>
                                          <p:spTgt spid="320515">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CASHREG.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320515">
                                            <p:txEl>
                                              <p:pRg st="3" end="3"/>
                                            </p:txEl>
                                          </p:spTgt>
                                        </p:tgtEl>
                                        <p:attrNameLst>
                                          <p:attrName>style.visibility</p:attrName>
                                        </p:attrNameLst>
                                      </p:cBhvr>
                                      <p:to>
                                        <p:strVal val="visible"/>
                                      </p:to>
                                    </p:set>
                                    <p:animEffect transition="in" filter="blinds(vertical)">
                                      <p:cBhvr>
                                        <p:cTn id="27" dur="500"/>
                                        <p:tgtEl>
                                          <p:spTgt spid="320515">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320515">
                                            <p:txEl>
                                              <p:pRg st="4" end="4"/>
                                            </p:txEl>
                                          </p:spTgt>
                                        </p:tgtEl>
                                        <p:attrNameLst>
                                          <p:attrName>style.visibility</p:attrName>
                                        </p:attrNameLst>
                                      </p:cBhvr>
                                      <p:to>
                                        <p:strVal val="visible"/>
                                      </p:to>
                                    </p:set>
                                    <p:animEffect transition="in" filter="blinds(vertical)">
                                      <p:cBhvr>
                                        <p:cTn id="32" dur="500"/>
                                        <p:tgtEl>
                                          <p:spTgt spid="320515">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320515">
                                            <p:txEl>
                                              <p:pRg st="5" end="5"/>
                                            </p:txEl>
                                          </p:spTgt>
                                        </p:tgtEl>
                                        <p:attrNameLst>
                                          <p:attrName>style.visibility</p:attrName>
                                        </p:attrNameLst>
                                      </p:cBhvr>
                                      <p:to>
                                        <p:strVal val="visible"/>
                                      </p:to>
                                    </p:set>
                                    <p:animEffect transition="in" filter="blinds(vertical)">
                                      <p:cBhvr>
                                        <p:cTn id="37" dur="500"/>
                                        <p:tgtEl>
                                          <p:spTgt spid="320515">
                                            <p:txEl>
                                              <p:pRg st="5" end="5"/>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320515">
                                            <p:txEl>
                                              <p:pRg st="6" end="6"/>
                                            </p:txEl>
                                          </p:spTgt>
                                        </p:tgtEl>
                                        <p:attrNameLst>
                                          <p:attrName>style.visibility</p:attrName>
                                        </p:attrNameLst>
                                      </p:cBhvr>
                                      <p:to>
                                        <p:strVal val="visible"/>
                                      </p:to>
                                    </p:set>
                                    <p:animEffect transition="in" filter="blinds(vertical)">
                                      <p:cBhvr>
                                        <p:cTn id="42" dur="500"/>
                                        <p:tgtEl>
                                          <p:spTgt spid="320515">
                                            <p:txEl>
                                              <p:pRg st="6" end="6"/>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p:bldP spid="320515"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1905000" y="346910"/>
            <a:ext cx="4724400" cy="725488"/>
          </a:xfrm>
        </p:spPr>
        <p:txBody>
          <a:bodyPr/>
          <a:lstStyle/>
          <a:p>
            <a:pPr eaLnBrk="1" hangingPunct="1"/>
            <a:r>
              <a:rPr lang="th-TH" sz="2800" dirty="0">
                <a:solidFill>
                  <a:srgbClr val="C00000"/>
                </a:solidFill>
                <a:effectLst>
                  <a:outerShdw blurRad="38100" dist="38100" dir="2700000" algn="tl">
                    <a:srgbClr val="000000">
                      <a:alpha val="43137"/>
                    </a:srgbClr>
                  </a:outerShdw>
                </a:effectLst>
                <a:latin typeface="Tahoma" pitchFamily="34" charset="0"/>
                <a:cs typeface="Tahoma" pitchFamily="34" charset="0"/>
              </a:rPr>
              <a:t>กำหนดระบบการสื่อสาร</a:t>
            </a:r>
          </a:p>
        </p:txBody>
      </p:sp>
      <p:sp>
        <p:nvSpPr>
          <p:cNvPr id="322563" name="Rectangle 3"/>
          <p:cNvSpPr>
            <a:spLocks noGrp="1" noChangeArrowheads="1"/>
          </p:cNvSpPr>
          <p:nvPr>
            <p:ph idx="1"/>
          </p:nvPr>
        </p:nvSpPr>
        <p:spPr>
          <a:xfrm>
            <a:off x="2003426" y="1566863"/>
            <a:ext cx="8435975" cy="4603750"/>
          </a:xfrm>
          <a:ln w="3175">
            <a:solidFill>
              <a:srgbClr val="99CCFF"/>
            </a:solidFill>
          </a:ln>
        </p:spPr>
        <p:txBody>
          <a:bodyPr anchor="ctr"/>
          <a:lstStyle/>
          <a:p>
            <a:pPr eaLnBrk="1" hangingPunct="1">
              <a:spcBef>
                <a:spcPct val="0"/>
              </a:spcBef>
              <a:buFont typeface="Wingdings" pitchFamily="2" charset="2"/>
              <a:buNone/>
            </a:pPr>
            <a:r>
              <a:rPr lang="th-TH" sz="2400" dirty="0">
                <a:latin typeface="Tahoma" pitchFamily="34" charset="0"/>
                <a:cs typeface="Tahoma" pitchFamily="34" charset="0"/>
              </a:rPr>
              <a:t>กำหนด “ช่องทางและวิธีการ” สื่อสาร</a:t>
            </a:r>
          </a:p>
          <a:p>
            <a:pPr eaLnBrk="1" hangingPunct="1">
              <a:spcBef>
                <a:spcPct val="0"/>
              </a:spcBef>
              <a:buFont typeface="Wingdings" pitchFamily="2" charset="2"/>
              <a:buChar char="þ"/>
            </a:pPr>
            <a:r>
              <a:rPr lang="th-TH" sz="2400" dirty="0" smtClean="0">
                <a:latin typeface="Tahoma" pitchFamily="34" charset="0"/>
                <a:cs typeface="Tahoma" pitchFamily="34" charset="0"/>
              </a:rPr>
              <a:t> เพื่อ</a:t>
            </a:r>
            <a:r>
              <a:rPr lang="th-TH" sz="2400" dirty="0">
                <a:latin typeface="Tahoma" pitchFamily="34" charset="0"/>
                <a:cs typeface="Tahoma" pitchFamily="34" charset="0"/>
              </a:rPr>
              <a:t>ความชัดเจนของการรายงาน</a:t>
            </a:r>
            <a:r>
              <a:rPr lang="en-US" sz="2400" dirty="0">
                <a:latin typeface="Tahoma" pitchFamily="34" charset="0"/>
                <a:cs typeface="Tahoma" pitchFamily="34" charset="0"/>
              </a:rPr>
              <a:t>(clear)</a:t>
            </a:r>
            <a:endParaRPr lang="th-TH" sz="2400" dirty="0">
              <a:latin typeface="Tahoma" pitchFamily="34" charset="0"/>
              <a:cs typeface="Tahoma" pitchFamily="34" charset="0"/>
            </a:endParaRPr>
          </a:p>
          <a:p>
            <a:pPr eaLnBrk="1" hangingPunct="1">
              <a:spcBef>
                <a:spcPct val="0"/>
              </a:spcBef>
              <a:buFont typeface="Wingdings" pitchFamily="2" charset="2"/>
              <a:buChar char="þ"/>
            </a:pPr>
            <a:r>
              <a:rPr lang="th-TH" sz="2400" dirty="0" smtClean="0">
                <a:latin typeface="Tahoma" pitchFamily="34" charset="0"/>
                <a:cs typeface="Tahoma" pitchFamily="34" charset="0"/>
              </a:rPr>
              <a:t> ตาม</a:t>
            </a:r>
            <a:r>
              <a:rPr lang="th-TH" sz="2400" dirty="0">
                <a:latin typeface="Tahoma" pitchFamily="34" charset="0"/>
                <a:cs typeface="Tahoma" pitchFamily="34" charset="0"/>
              </a:rPr>
              <a:t>ความต้องการ (exact)</a:t>
            </a:r>
          </a:p>
          <a:p>
            <a:pPr eaLnBrk="1" hangingPunct="1">
              <a:spcBef>
                <a:spcPct val="0"/>
              </a:spcBef>
              <a:buFont typeface="Wingdings" pitchFamily="2" charset="2"/>
              <a:buChar char="þ"/>
            </a:pPr>
            <a:r>
              <a:rPr lang="th-TH" sz="2400" dirty="0" smtClean="0">
                <a:latin typeface="Tahoma" pitchFamily="34" charset="0"/>
                <a:cs typeface="Tahoma" pitchFamily="34" charset="0"/>
              </a:rPr>
              <a:t> สั้น</a:t>
            </a:r>
            <a:r>
              <a:rPr lang="th-TH" sz="2400" dirty="0">
                <a:latin typeface="Tahoma" pitchFamily="34" charset="0"/>
                <a:cs typeface="Tahoma" pitchFamily="34" charset="0"/>
              </a:rPr>
              <a:t>และกระชับ (brief)</a:t>
            </a:r>
          </a:p>
          <a:p>
            <a:pPr eaLnBrk="1" hangingPunct="1">
              <a:spcBef>
                <a:spcPct val="0"/>
              </a:spcBef>
              <a:buFont typeface="Wingdings" pitchFamily="2" charset="2"/>
              <a:buChar char="þ"/>
            </a:pPr>
            <a:r>
              <a:rPr lang="th-TH" sz="2400" dirty="0" smtClean="0">
                <a:latin typeface="Tahoma" pitchFamily="34" charset="0"/>
                <a:cs typeface="Tahoma" pitchFamily="34" charset="0"/>
              </a:rPr>
              <a:t> จูง</a:t>
            </a:r>
            <a:r>
              <a:rPr lang="th-TH" sz="2400" dirty="0">
                <a:latin typeface="Tahoma" pitchFamily="34" charset="0"/>
                <a:cs typeface="Tahoma" pitchFamily="34" charset="0"/>
              </a:rPr>
              <a:t>ใจ </a:t>
            </a:r>
            <a:r>
              <a:rPr lang="en-US" sz="2400" dirty="0">
                <a:latin typeface="Tahoma" pitchFamily="34" charset="0"/>
                <a:cs typeface="Tahoma" pitchFamily="34" charset="0"/>
              </a:rPr>
              <a:t>(convincing)</a:t>
            </a:r>
            <a:endParaRPr lang="th-TH" sz="2400" dirty="0">
              <a:latin typeface="Tahoma" pitchFamily="34" charset="0"/>
              <a:cs typeface="Tahoma" pitchFamily="34" charset="0"/>
            </a:endParaRPr>
          </a:p>
        </p:txBody>
      </p:sp>
      <p:sp>
        <p:nvSpPr>
          <p:cNvPr id="3" name="Date Placeholder 2"/>
          <p:cNvSpPr>
            <a:spLocks noGrp="1"/>
          </p:cNvSpPr>
          <p:nvPr>
            <p:ph type="dt" sz="half" idx="10"/>
          </p:nvPr>
        </p:nvSpPr>
        <p:spPr/>
        <p:txBody>
          <a:bodyPr/>
          <a:lstStyle/>
          <a:p>
            <a:pPr>
              <a:defRPr/>
            </a:pPr>
            <a:fld id="{27406ED4-9A7D-4654-9CFD-2BCCDEC14793}"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96</a:t>
            </a:fld>
            <a:endParaRPr lang="en-US" dirty="0"/>
          </a:p>
        </p:txBody>
      </p:sp>
      <p:pic>
        <p:nvPicPr>
          <p:cNvPr id="244738" name="Picture 2" descr="Image result for project management graphics free">
            <a:extLst>
              <a:ext uri="{FF2B5EF4-FFF2-40B4-BE49-F238E27FC236}">
                <a16:creationId xmlns:a16="http://schemas.microsoft.com/office/drawing/2014/main" xmlns="" id="{8C2650F0-1F61-493F-A6A1-8D307DCEAEE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7315"/>
          <a:stretch/>
        </p:blipFill>
        <p:spPr bwMode="auto">
          <a:xfrm>
            <a:off x="7212962" y="1905000"/>
            <a:ext cx="3226439" cy="388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238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2562"/>
                                        </p:tgtEl>
                                        <p:attrNameLst>
                                          <p:attrName>style.visibility</p:attrName>
                                        </p:attrNameLst>
                                      </p:cBhvr>
                                      <p:to>
                                        <p:strVal val="visible"/>
                                      </p:to>
                                    </p:set>
                                    <p:animEffect transition="in" filter="dissolve">
                                      <p:cBhvr>
                                        <p:cTn id="7" dur="500"/>
                                        <p:tgtEl>
                                          <p:spTgt spid="32256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2563">
                                            <p:txEl>
                                              <p:pRg st="0" end="0"/>
                                            </p:txEl>
                                          </p:spTgt>
                                        </p:tgtEl>
                                        <p:attrNameLst>
                                          <p:attrName>style.visibility</p:attrName>
                                        </p:attrNameLst>
                                      </p:cBhvr>
                                      <p:to>
                                        <p:strVal val="visible"/>
                                      </p:to>
                                    </p:set>
                                    <p:animEffect transition="in" filter="dissolve">
                                      <p:cBhvr>
                                        <p:cTn id="12" dur="500"/>
                                        <p:tgtEl>
                                          <p:spTgt spid="32256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DRUMROLL.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2563">
                                            <p:txEl>
                                              <p:pRg st="1" end="1"/>
                                            </p:txEl>
                                          </p:spTgt>
                                        </p:tgtEl>
                                        <p:attrNameLst>
                                          <p:attrName>style.visibility</p:attrName>
                                        </p:attrNameLst>
                                      </p:cBhvr>
                                      <p:to>
                                        <p:strVal val="visible"/>
                                      </p:to>
                                    </p:set>
                                    <p:animEffect transition="in" filter="dissolve">
                                      <p:cBhvr>
                                        <p:cTn id="17" dur="500"/>
                                        <p:tgtEl>
                                          <p:spTgt spid="32256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DRUMROLL.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2563">
                                            <p:txEl>
                                              <p:pRg st="2" end="2"/>
                                            </p:txEl>
                                          </p:spTgt>
                                        </p:tgtEl>
                                        <p:attrNameLst>
                                          <p:attrName>style.visibility</p:attrName>
                                        </p:attrNameLst>
                                      </p:cBhvr>
                                      <p:to>
                                        <p:strVal val="visible"/>
                                      </p:to>
                                    </p:set>
                                    <p:animEffect transition="in" filter="dissolve">
                                      <p:cBhvr>
                                        <p:cTn id="22" dur="500"/>
                                        <p:tgtEl>
                                          <p:spTgt spid="32256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DRUMROLL.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2563">
                                            <p:txEl>
                                              <p:pRg st="3" end="3"/>
                                            </p:txEl>
                                          </p:spTgt>
                                        </p:tgtEl>
                                        <p:attrNameLst>
                                          <p:attrName>style.visibility</p:attrName>
                                        </p:attrNameLst>
                                      </p:cBhvr>
                                      <p:to>
                                        <p:strVal val="visible"/>
                                      </p:to>
                                    </p:set>
                                    <p:animEffect transition="in" filter="dissolve">
                                      <p:cBhvr>
                                        <p:cTn id="27" dur="500"/>
                                        <p:tgtEl>
                                          <p:spTgt spid="322563">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DRUMROL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2563">
                                            <p:txEl>
                                              <p:pRg st="4" end="4"/>
                                            </p:txEl>
                                          </p:spTgt>
                                        </p:tgtEl>
                                        <p:attrNameLst>
                                          <p:attrName>style.visibility</p:attrName>
                                        </p:attrNameLst>
                                      </p:cBhvr>
                                      <p:to>
                                        <p:strVal val="visible"/>
                                      </p:to>
                                    </p:set>
                                    <p:animEffect transition="in" filter="dissolve">
                                      <p:cBhvr>
                                        <p:cTn id="32" dur="500"/>
                                        <p:tgtEl>
                                          <p:spTgt spid="322563">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p:bldP spid="322563"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828800" y="288990"/>
            <a:ext cx="7017488" cy="760413"/>
          </a:xfrm>
        </p:spPr>
        <p:txBody>
          <a:bodyPr>
            <a:noAutofit/>
          </a:bodyPr>
          <a:lstStyle/>
          <a:p>
            <a:pPr eaLnBrk="1" hangingPunct="1"/>
            <a:r>
              <a:rPr lang="th-TH" sz="2800" dirty="0">
                <a:solidFill>
                  <a:srgbClr val="C00000"/>
                </a:solidFill>
                <a:effectLst>
                  <a:outerShdw blurRad="38100" dist="38100" dir="2700000" algn="tl">
                    <a:srgbClr val="000000">
                      <a:alpha val="43137"/>
                    </a:srgbClr>
                  </a:outerShdw>
                </a:effectLst>
              </a:rPr>
              <a:t>กำหนด</a:t>
            </a:r>
            <a:r>
              <a:rPr lang="th-TH" sz="2800" dirty="0">
                <a:solidFill>
                  <a:srgbClr val="C00000"/>
                </a:solidFill>
                <a:effectLst>
                  <a:outerShdw blurRad="38100" dist="38100" dir="2700000" algn="tl">
                    <a:srgbClr val="000000">
                      <a:alpha val="43137"/>
                    </a:srgbClr>
                  </a:outerShdw>
                </a:effectLst>
                <a:latin typeface="Tahoma" pitchFamily="34" charset="0"/>
                <a:cs typeface="Tahoma" pitchFamily="34" charset="0"/>
              </a:rPr>
              <a:t>ระบบอำนาจหน้าที่และความรับผิดชอบ</a:t>
            </a:r>
          </a:p>
        </p:txBody>
      </p:sp>
      <p:sp>
        <p:nvSpPr>
          <p:cNvPr id="324611" name="Rectangle 3"/>
          <p:cNvSpPr>
            <a:spLocks noGrp="1" noChangeArrowheads="1"/>
          </p:cNvSpPr>
          <p:nvPr>
            <p:ph idx="1"/>
          </p:nvPr>
        </p:nvSpPr>
        <p:spPr>
          <a:xfrm>
            <a:off x="3048000" y="1180215"/>
            <a:ext cx="5717628" cy="2695530"/>
          </a:xfrm>
        </p:spPr>
        <p:style>
          <a:lnRef idx="2">
            <a:schemeClr val="accent2"/>
          </a:lnRef>
          <a:fillRef idx="1">
            <a:schemeClr val="lt1"/>
          </a:fillRef>
          <a:effectRef idx="0">
            <a:schemeClr val="accent2"/>
          </a:effectRef>
          <a:fontRef idx="minor">
            <a:schemeClr val="dk1"/>
          </a:fontRef>
        </p:style>
        <p:txBody>
          <a:bodyPr anchor="ctr">
            <a:normAutofit fontScale="92500" lnSpcReduction="10000"/>
          </a:bodyPr>
          <a:lstStyle/>
          <a:p>
            <a:pPr eaLnBrk="1" hangingPunct="1">
              <a:buFont typeface="Wingdings" pitchFamily="2" charset="2"/>
              <a:buChar char="¯"/>
            </a:pPr>
            <a:r>
              <a:rPr lang="th-TH" dirty="0" smtClean="0">
                <a:latin typeface="Tahoma" pitchFamily="34" charset="0"/>
                <a:cs typeface="Tahoma" pitchFamily="34" charset="0"/>
              </a:rPr>
              <a:t> อำนาจ</a:t>
            </a:r>
            <a:r>
              <a:rPr lang="th-TH" dirty="0">
                <a:latin typeface="Tahoma" pitchFamily="34" charset="0"/>
                <a:cs typeface="Tahoma" pitchFamily="34" charset="0"/>
              </a:rPr>
              <a:t>หน้าที่ </a:t>
            </a:r>
            <a:r>
              <a:rPr lang="en-US" dirty="0">
                <a:latin typeface="Tahoma" pitchFamily="34" charset="0"/>
                <a:cs typeface="Tahoma" pitchFamily="34" charset="0"/>
              </a:rPr>
              <a:t>(formal authority)</a:t>
            </a:r>
          </a:p>
          <a:p>
            <a:pPr eaLnBrk="1" hangingPunct="1">
              <a:buFont typeface="Wingdings" pitchFamily="2" charset="2"/>
              <a:buChar char="¯"/>
            </a:pPr>
            <a:r>
              <a:rPr lang="th-TH" dirty="0" smtClean="0">
                <a:latin typeface="Tahoma" pitchFamily="34" charset="0"/>
                <a:cs typeface="Tahoma" pitchFamily="34" charset="0"/>
              </a:rPr>
              <a:t> อำนาจ</a:t>
            </a:r>
            <a:r>
              <a:rPr lang="th-TH" dirty="0">
                <a:latin typeface="Tahoma" pitchFamily="34" charset="0"/>
                <a:cs typeface="Tahoma" pitchFamily="34" charset="0"/>
              </a:rPr>
              <a:t>การให้รางวัล </a:t>
            </a:r>
            <a:r>
              <a:rPr lang="en-US" dirty="0">
                <a:latin typeface="Tahoma" pitchFamily="34" charset="0"/>
                <a:cs typeface="Tahoma" pitchFamily="34" charset="0"/>
              </a:rPr>
              <a:t>(reward power)</a:t>
            </a:r>
          </a:p>
          <a:p>
            <a:pPr eaLnBrk="1" hangingPunct="1">
              <a:buFont typeface="Wingdings" pitchFamily="2" charset="2"/>
              <a:buChar char="¯"/>
            </a:pPr>
            <a:r>
              <a:rPr lang="en-US" dirty="0" smtClean="0">
                <a:latin typeface="Tahoma" pitchFamily="34" charset="0"/>
                <a:cs typeface="Tahoma" pitchFamily="34" charset="0"/>
              </a:rPr>
              <a:t> </a:t>
            </a:r>
            <a:r>
              <a:rPr lang="en-US" dirty="0" err="1" smtClean="0">
                <a:latin typeface="Tahoma" pitchFamily="34" charset="0"/>
                <a:cs typeface="Tahoma" pitchFamily="34" charset="0"/>
              </a:rPr>
              <a:t>อำนา</a:t>
            </a:r>
            <a:r>
              <a:rPr lang="th-TH" dirty="0" smtClean="0">
                <a:latin typeface="Tahoma" pitchFamily="34" charset="0"/>
                <a:cs typeface="Tahoma" pitchFamily="34" charset="0"/>
              </a:rPr>
              <a:t>จ</a:t>
            </a:r>
            <a:r>
              <a:rPr lang="en-US" dirty="0" err="1" smtClean="0">
                <a:latin typeface="Tahoma" pitchFamily="34" charset="0"/>
                <a:cs typeface="Tahoma" pitchFamily="34" charset="0"/>
              </a:rPr>
              <a:t>การ</a:t>
            </a:r>
            <a:r>
              <a:rPr lang="en-US" dirty="0" err="1">
                <a:latin typeface="Tahoma" pitchFamily="34" charset="0"/>
                <a:cs typeface="Tahoma" pitchFamily="34" charset="0"/>
              </a:rPr>
              <a:t>ลงโทษ</a:t>
            </a:r>
            <a:r>
              <a:rPr lang="th-TH" dirty="0"/>
              <a:t> </a:t>
            </a:r>
            <a:r>
              <a:rPr lang="en-US" dirty="0">
                <a:latin typeface="Tahoma" pitchFamily="34" charset="0"/>
                <a:cs typeface="Tahoma" pitchFamily="34" charset="0"/>
              </a:rPr>
              <a:t>(punishment </a:t>
            </a:r>
            <a:r>
              <a:rPr lang="en-US" dirty="0" smtClean="0">
                <a:latin typeface="Tahoma" pitchFamily="34" charset="0"/>
                <a:cs typeface="Tahoma" pitchFamily="34" charset="0"/>
              </a:rPr>
              <a:t> power</a:t>
            </a:r>
            <a:r>
              <a:rPr lang="en-US" dirty="0">
                <a:latin typeface="Tahoma" pitchFamily="34" charset="0"/>
                <a:cs typeface="Tahoma" pitchFamily="34" charset="0"/>
              </a:rPr>
              <a:t>)</a:t>
            </a:r>
          </a:p>
          <a:p>
            <a:pPr eaLnBrk="1" hangingPunct="1">
              <a:buFont typeface="Wingdings" pitchFamily="2" charset="2"/>
              <a:buChar char="¯"/>
            </a:pPr>
            <a:r>
              <a:rPr lang="th-TH" dirty="0" smtClean="0">
                <a:latin typeface="Tahoma" pitchFamily="34" charset="0"/>
                <a:cs typeface="Tahoma" pitchFamily="34" charset="0"/>
              </a:rPr>
              <a:t> อำนาจ</a:t>
            </a:r>
            <a:r>
              <a:rPr lang="th-TH" dirty="0">
                <a:latin typeface="Tahoma" pitchFamily="34" charset="0"/>
                <a:cs typeface="Tahoma" pitchFamily="34" charset="0"/>
              </a:rPr>
              <a:t>ชำนาญการ </a:t>
            </a:r>
            <a:r>
              <a:rPr lang="en-US" dirty="0">
                <a:latin typeface="Tahoma" pitchFamily="34" charset="0"/>
                <a:cs typeface="Tahoma" pitchFamily="34" charset="0"/>
              </a:rPr>
              <a:t>(expert power)</a:t>
            </a:r>
            <a:endParaRPr lang="th-TH" dirty="0">
              <a:latin typeface="Tahoma" pitchFamily="34" charset="0"/>
              <a:cs typeface="Tahoma" pitchFamily="34" charset="0"/>
            </a:endParaRPr>
          </a:p>
          <a:p>
            <a:pPr eaLnBrk="1" hangingPunct="1">
              <a:buFont typeface="Wingdings" pitchFamily="2" charset="2"/>
              <a:buChar char="¯"/>
            </a:pPr>
            <a:r>
              <a:rPr lang="th-TH" dirty="0" smtClean="0">
                <a:latin typeface="Tahoma" pitchFamily="34" charset="0"/>
                <a:cs typeface="Tahoma" pitchFamily="34" charset="0"/>
              </a:rPr>
              <a:t> อำนาจ</a:t>
            </a:r>
            <a:r>
              <a:rPr lang="th-TH" dirty="0">
                <a:latin typeface="Tahoma" pitchFamily="34" charset="0"/>
                <a:cs typeface="Tahoma" pitchFamily="34" charset="0"/>
              </a:rPr>
              <a:t>ทำการแทน </a:t>
            </a:r>
            <a:r>
              <a:rPr lang="en-US" dirty="0">
                <a:latin typeface="Tahoma" pitchFamily="34" charset="0"/>
                <a:cs typeface="Tahoma" pitchFamily="34" charset="0"/>
              </a:rPr>
              <a:t>(referent power)</a:t>
            </a:r>
          </a:p>
        </p:txBody>
      </p:sp>
      <p:sp>
        <p:nvSpPr>
          <p:cNvPr id="3" name="Date Placeholder 2"/>
          <p:cNvSpPr>
            <a:spLocks noGrp="1"/>
          </p:cNvSpPr>
          <p:nvPr>
            <p:ph type="dt" sz="half" idx="10"/>
          </p:nvPr>
        </p:nvSpPr>
        <p:spPr/>
        <p:txBody>
          <a:bodyPr/>
          <a:lstStyle/>
          <a:p>
            <a:pPr>
              <a:defRPr/>
            </a:pPr>
            <a:fld id="{BC9870CD-FB9B-419D-9E6A-3A34E69C35CE}"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97</a:t>
            </a:fld>
            <a:endParaRPr lang="en-US" dirty="0"/>
          </a:p>
        </p:txBody>
      </p:sp>
      <p:pic>
        <p:nvPicPr>
          <p:cNvPr id="245762" name="Picture 2" descr="Related image">
            <a:extLst>
              <a:ext uri="{FF2B5EF4-FFF2-40B4-BE49-F238E27FC236}">
                <a16:creationId xmlns:a16="http://schemas.microsoft.com/office/drawing/2014/main" xmlns="" id="{03DCD38A-5E7E-4608-8B09-4E1872A8F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944679"/>
            <a:ext cx="5603875" cy="2458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4791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1905000" y="249211"/>
            <a:ext cx="5791200" cy="817563"/>
          </a:xfrm>
        </p:spPr>
        <p:txBody>
          <a:bodyPr>
            <a:normAutofit/>
          </a:bodyPr>
          <a:lstStyle/>
          <a:p>
            <a:pPr eaLnBrk="1" hangingPunct="1"/>
            <a:r>
              <a:rPr lang="th-TH" sz="3200" dirty="0">
                <a:solidFill>
                  <a:srgbClr val="C00000"/>
                </a:solidFill>
                <a:effectLst>
                  <a:outerShdw blurRad="38100" dist="38100" dir="2700000" algn="tl">
                    <a:srgbClr val="000000">
                      <a:alpha val="43137"/>
                    </a:srgbClr>
                  </a:outerShdw>
                </a:effectLst>
                <a:latin typeface="Tahoma" pitchFamily="34" charset="0"/>
                <a:cs typeface="Tahoma" pitchFamily="34" charset="0"/>
              </a:rPr>
              <a:t>สรุปขั้นตอนการควบคุมโครงการ</a:t>
            </a:r>
          </a:p>
        </p:txBody>
      </p:sp>
      <p:sp>
        <p:nvSpPr>
          <p:cNvPr id="326659" name="Rectangle 3"/>
          <p:cNvSpPr>
            <a:spLocks noGrp="1" noChangeArrowheads="1"/>
          </p:cNvSpPr>
          <p:nvPr>
            <p:ph idx="1"/>
          </p:nvPr>
        </p:nvSpPr>
        <p:spPr>
          <a:xfrm>
            <a:off x="1020725" y="1263623"/>
            <a:ext cx="10462437" cy="4773641"/>
          </a:xfrm>
        </p:spPr>
        <p:txBody>
          <a:bodyPr>
            <a:noAutofit/>
          </a:bodyPr>
          <a:lstStyle/>
          <a:p>
            <a:pPr marL="457200" indent="-457200">
              <a:spcBef>
                <a:spcPct val="0"/>
              </a:spcBef>
              <a:buFont typeface="+mj-lt"/>
              <a:buAutoNum type="arabicPeriod"/>
            </a:pPr>
            <a:r>
              <a:rPr lang="th-TH" sz="2400" dirty="0"/>
              <a:t>รู้องค์ประกอบของระบบการจัดการโครงการ</a:t>
            </a:r>
          </a:p>
          <a:p>
            <a:pPr marL="457200" indent="-457200">
              <a:spcBef>
                <a:spcPct val="0"/>
              </a:spcBef>
              <a:buFont typeface="+mj-lt"/>
              <a:buAutoNum type="arabicPeriod"/>
            </a:pPr>
            <a:r>
              <a:rPr lang="th-TH" sz="2400" dirty="0"/>
              <a:t>จำแนกกิจกรรมโครงการและวางกำหนดการ</a:t>
            </a:r>
          </a:p>
          <a:p>
            <a:pPr marL="457200" indent="-457200">
              <a:spcBef>
                <a:spcPct val="0"/>
              </a:spcBef>
              <a:buFont typeface="+mj-lt"/>
              <a:buAutoNum type="arabicPeriod"/>
            </a:pPr>
            <a:r>
              <a:rPr lang="th-TH" sz="2400" dirty="0"/>
              <a:t>กำหนดมาตรฐานของงานลงตามระบบการควบคุม</a:t>
            </a:r>
          </a:p>
          <a:p>
            <a:pPr marL="457200" indent="-457200">
              <a:spcBef>
                <a:spcPct val="0"/>
              </a:spcBef>
              <a:buFont typeface="+mj-lt"/>
              <a:buAutoNum type="arabicPeriod"/>
            </a:pPr>
            <a:r>
              <a:rPr lang="th-TH" sz="2400" dirty="0"/>
              <a:t>จัดทำและแจกแจงแผนดำเนินงาน ในรูปของ </a:t>
            </a:r>
            <a:r>
              <a:rPr lang="en-US" sz="2400" dirty="0"/>
              <a:t>Project Schedule </a:t>
            </a:r>
            <a:endParaRPr lang="th-TH" sz="2400" dirty="0"/>
          </a:p>
          <a:p>
            <a:pPr marL="457200" indent="-457200">
              <a:buFont typeface="+mj-lt"/>
              <a:buAutoNum type="arabicPeriod"/>
            </a:pPr>
            <a:r>
              <a:rPr lang="th-TH" sz="2400" dirty="0"/>
              <a:t>กำหนดระบบและเวลาการรายงาน</a:t>
            </a:r>
          </a:p>
          <a:p>
            <a:pPr marL="457200" indent="-457200">
              <a:buFont typeface="+mj-lt"/>
              <a:buAutoNum type="arabicPeriod"/>
            </a:pPr>
            <a:r>
              <a:rPr lang="th-TH" sz="2400" dirty="0"/>
              <a:t>กำหนดช่องทางและวิธีการสื่อสารระหว่างผู้ที่เกี่ยวข้อง</a:t>
            </a:r>
          </a:p>
          <a:p>
            <a:pPr marL="457200" indent="-457200">
              <a:buFont typeface="+mj-lt"/>
              <a:buAutoNum type="arabicPeriod"/>
            </a:pPr>
            <a:r>
              <a:rPr lang="th-TH" sz="2400" dirty="0"/>
              <a:t>มอบหมายอำนาจหน้าที่และความรับผิดชอบ</a:t>
            </a:r>
          </a:p>
          <a:p>
            <a:pPr marL="457200" indent="-457200">
              <a:buFont typeface="+mj-lt"/>
              <a:buAutoNum type="arabicPeriod"/>
            </a:pPr>
            <a:r>
              <a:rPr lang="th-TH" sz="2400" dirty="0"/>
              <a:t>ประชุมชี้แจงบุคคลที่เกี่ยวข้อง</a:t>
            </a:r>
          </a:p>
          <a:p>
            <a:pPr marL="457200" indent="-457200">
              <a:buFont typeface="+mj-lt"/>
              <a:buAutoNum type="arabicPeriod"/>
            </a:pPr>
            <a:r>
              <a:rPr lang="th-TH" sz="2400" dirty="0"/>
              <a:t>รวบรวมและวิเคราะห์ผลการดำเนินงานตามตัวชี้วัดที่กำหนด</a:t>
            </a:r>
          </a:p>
          <a:p>
            <a:pPr marL="457200" indent="-457200">
              <a:buFont typeface="+mj-lt"/>
              <a:buAutoNum type="arabicPeriod"/>
            </a:pPr>
            <a:r>
              <a:rPr lang="th-TH" sz="2400" dirty="0"/>
              <a:t>วัดผลการดำเนินงานกับมาตรฐานที่กำหนด</a:t>
            </a:r>
          </a:p>
          <a:p>
            <a:pPr marL="457200" indent="-457200">
              <a:buFont typeface="+mj-lt"/>
              <a:buAutoNum type="arabicPeriod"/>
            </a:pPr>
            <a:r>
              <a:rPr lang="th-TH" sz="2400" dirty="0"/>
              <a:t>ปรับปรุงแก้ไขในกรณีที่ผลการดำเนินงานต่ำกว่ามาตรฐาน</a:t>
            </a:r>
          </a:p>
          <a:p>
            <a:pPr marL="457200" indent="-457200">
              <a:buFont typeface="+mj-lt"/>
              <a:buAutoNum type="arabicPeriod"/>
            </a:pPr>
            <a:r>
              <a:rPr lang="th-TH" sz="2400" dirty="0"/>
              <a:t>ตรวจงานและสรุปผลงาน</a:t>
            </a:r>
          </a:p>
          <a:p>
            <a:pPr marL="457200" indent="-457200">
              <a:buFont typeface="+mj-lt"/>
              <a:buAutoNum type="arabicPeriod"/>
            </a:pPr>
            <a:endParaRPr lang="th-TH" sz="2400" dirty="0"/>
          </a:p>
          <a:p>
            <a:pPr marL="457200" indent="-457200">
              <a:spcBef>
                <a:spcPct val="0"/>
              </a:spcBef>
              <a:buFont typeface="+mj-lt"/>
              <a:buAutoNum type="arabicPeriod"/>
            </a:pPr>
            <a:endParaRPr lang="th-TH" sz="2400" dirty="0"/>
          </a:p>
          <a:p>
            <a:pPr marL="457200" indent="-457200">
              <a:spcBef>
                <a:spcPct val="0"/>
              </a:spcBef>
              <a:buFont typeface="+mj-lt"/>
              <a:buAutoNum type="arabicPeriod"/>
            </a:pPr>
            <a:endParaRPr lang="th-TH" sz="2400" dirty="0"/>
          </a:p>
        </p:txBody>
      </p:sp>
      <p:sp>
        <p:nvSpPr>
          <p:cNvPr id="3" name="Date Placeholder 2"/>
          <p:cNvSpPr>
            <a:spLocks noGrp="1"/>
          </p:cNvSpPr>
          <p:nvPr>
            <p:ph type="dt" sz="half" idx="10"/>
          </p:nvPr>
        </p:nvSpPr>
        <p:spPr/>
        <p:txBody>
          <a:bodyPr/>
          <a:lstStyle/>
          <a:p>
            <a:pPr>
              <a:defRPr/>
            </a:pPr>
            <a:fld id="{72679666-C18B-4E2A-ABB9-117E62592508}" type="datetime1">
              <a:rPr lang="en-US" smtClean="0"/>
              <a:t>6/13/2018</a:t>
            </a:fld>
            <a:endParaRPr lang="en-US" dirty="0"/>
          </a:p>
        </p:txBody>
      </p:sp>
      <p:sp>
        <p:nvSpPr>
          <p:cNvPr id="4" name="Footer Placeholder 3"/>
          <p:cNvSpPr>
            <a:spLocks noGrp="1"/>
          </p:cNvSpPr>
          <p:nvPr>
            <p:ph type="ftr" sz="quarter" idx="11"/>
          </p:nvPr>
        </p:nvSpPr>
        <p:spPr/>
        <p:txBody>
          <a:bodyPr/>
          <a:lstStyle/>
          <a:p>
            <a:pPr>
              <a:defRPr/>
            </a:pPr>
            <a:r>
              <a:rPr lang="en-US" dirty="0"/>
              <a:t>Project Management  Pakorn Priyakorn 2018</a:t>
            </a:r>
          </a:p>
        </p:txBody>
      </p:sp>
      <p:sp>
        <p:nvSpPr>
          <p:cNvPr id="5" name="Slide Number Placeholder 4"/>
          <p:cNvSpPr>
            <a:spLocks noGrp="1"/>
          </p:cNvSpPr>
          <p:nvPr>
            <p:ph type="sldNum" sz="quarter" idx="12"/>
          </p:nvPr>
        </p:nvSpPr>
        <p:spPr/>
        <p:txBody>
          <a:bodyPr/>
          <a:lstStyle/>
          <a:p>
            <a:pPr>
              <a:defRPr/>
            </a:pPr>
            <a:fld id="{12C5FD59-AD4F-43B2-9882-34C3A4B8CD38}" type="slidenum">
              <a:rPr lang="en-US" smtClean="0"/>
              <a:pPr>
                <a:defRPr/>
              </a:pPr>
              <a:t>98</a:t>
            </a:fld>
            <a:endParaRPr lang="en-US" dirty="0"/>
          </a:p>
        </p:txBody>
      </p:sp>
    </p:spTree>
    <p:extLst>
      <p:ext uri="{BB962C8B-B14F-4D97-AF65-F5344CB8AC3E}">
        <p14:creationId xmlns:p14="http://schemas.microsoft.com/office/powerpoint/2010/main" val="7282393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19A3939-7C21-47BA-BF72-85C1F98C48A4}"/>
              </a:ext>
            </a:extLst>
          </p:cNvPr>
          <p:cNvSpPr>
            <a:spLocks noGrp="1"/>
          </p:cNvSpPr>
          <p:nvPr>
            <p:ph type="title"/>
          </p:nvPr>
        </p:nvSpPr>
        <p:spPr/>
        <p:txBody>
          <a:bodyPr>
            <a:normAutofit/>
          </a:bodyPr>
          <a:lstStyle/>
          <a:p>
            <a:pPr algn="ctr"/>
            <a:r>
              <a:rPr lang="en-US" sz="4000" dirty="0">
                <a:solidFill>
                  <a:srgbClr val="000099"/>
                </a:solidFill>
                <a:latin typeface="Tahoma" panose="020B0604030504040204" pitchFamily="34" charset="0"/>
                <a:ea typeface="Tahoma" panose="020B0604030504040204" pitchFamily="34" charset="0"/>
                <a:cs typeface="Tahoma" panose="020B0604030504040204" pitchFamily="34" charset="0"/>
              </a:rPr>
              <a:t>Thank you for your attention</a:t>
            </a:r>
            <a:br>
              <a:rPr lang="en-US" sz="4000" dirty="0">
                <a:solidFill>
                  <a:srgbClr val="000099"/>
                </a:solidFill>
                <a:latin typeface="Tahoma" panose="020B0604030504040204" pitchFamily="34" charset="0"/>
                <a:ea typeface="Tahoma" panose="020B0604030504040204" pitchFamily="34" charset="0"/>
                <a:cs typeface="Tahoma" panose="020B0604030504040204" pitchFamily="34" charset="0"/>
              </a:rPr>
            </a:br>
            <a:r>
              <a:rPr lang="en-US" sz="4000" dirty="0">
                <a:solidFill>
                  <a:srgbClr val="000099"/>
                </a:solidFill>
                <a:latin typeface="Tahoma" panose="020B0604030504040204" pitchFamily="34" charset="0"/>
                <a:ea typeface="Tahoma" panose="020B0604030504040204" pitchFamily="34" charset="0"/>
                <a:cs typeface="Tahoma" panose="020B0604030504040204" pitchFamily="34" charset="0"/>
              </a:rPr>
              <a:t>Q&amp;A</a:t>
            </a:r>
          </a:p>
        </p:txBody>
      </p:sp>
      <p:sp>
        <p:nvSpPr>
          <p:cNvPr id="4" name="Text Placeholder 3">
            <a:extLst>
              <a:ext uri="{FF2B5EF4-FFF2-40B4-BE49-F238E27FC236}">
                <a16:creationId xmlns:a16="http://schemas.microsoft.com/office/drawing/2014/main" xmlns="" id="{A9B76406-BC3C-4225-B5B8-1F81105300E1}"/>
              </a:ext>
            </a:extLst>
          </p:cNvPr>
          <p:cNvSpPr>
            <a:spLocks noGrp="1"/>
          </p:cNvSpPr>
          <p:nvPr>
            <p:ph type="body" idx="1"/>
          </p:nvPr>
        </p:nvSpPr>
        <p:spPr/>
        <p:txBody>
          <a:bodyPr anchor="b"/>
          <a:lstStyle/>
          <a:p>
            <a:pPr marL="342900" indent="-342900" algn="ctr">
              <a:buClr>
                <a:srgbClr val="C00000"/>
              </a:buClr>
              <a:buSzPct val="150000"/>
              <a:buFont typeface="Tahoma" panose="020B0604030504040204" pitchFamily="34" charset="0"/>
              <a:buChar char="©"/>
            </a:pPr>
            <a:r>
              <a:rPr lang="en-US" dirty="0">
                <a:solidFill>
                  <a:srgbClr val="C00000"/>
                </a:solidFill>
                <a:latin typeface="Tahoma" panose="020B0604030504040204" pitchFamily="34" charset="0"/>
                <a:ea typeface="Tahoma" panose="020B0604030504040204" pitchFamily="34" charset="0"/>
                <a:cs typeface="Tahoma" panose="020B0604030504040204" pitchFamily="34" charset="0"/>
              </a:rPr>
              <a:t> PAKORN PRIYAKORN 2018</a:t>
            </a:r>
          </a:p>
          <a:p>
            <a:pPr algn="ctr">
              <a:buClr>
                <a:srgbClr val="C00000"/>
              </a:buClr>
              <a:buSzPct val="150000"/>
            </a:pPr>
            <a:r>
              <a:rPr lang="en-US" dirty="0">
                <a:solidFill>
                  <a:srgbClr val="C00000"/>
                </a:solidFill>
                <a:latin typeface="Tahoma" panose="020B0604030504040204" pitchFamily="34" charset="0"/>
                <a:ea typeface="Tahoma" panose="020B0604030504040204" pitchFamily="34" charset="0"/>
                <a:cs typeface="Tahoma" panose="020B0604030504040204" pitchFamily="34" charset="0"/>
                <a:hlinkClick r:id="rId3"/>
              </a:rPr>
              <a:t>priyakornpakorn@gmail.com</a:t>
            </a:r>
            <a:endParaRPr 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algn="ctr">
              <a:buClr>
                <a:srgbClr val="C00000"/>
              </a:buClr>
              <a:buSzPct val="150000"/>
            </a:pPr>
            <a:endParaRPr lang="en-US"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Date Placeholder 1">
            <a:extLst>
              <a:ext uri="{FF2B5EF4-FFF2-40B4-BE49-F238E27FC236}">
                <a16:creationId xmlns:a16="http://schemas.microsoft.com/office/drawing/2014/main" xmlns="" id="{29A0CC2F-1E6C-4520-88FF-4038F9A11B8E}"/>
              </a:ext>
            </a:extLst>
          </p:cNvPr>
          <p:cNvSpPr>
            <a:spLocks noGrp="1"/>
          </p:cNvSpPr>
          <p:nvPr>
            <p:ph type="dt" sz="half" idx="10"/>
          </p:nvPr>
        </p:nvSpPr>
        <p:spPr/>
        <p:txBody>
          <a:bodyPr/>
          <a:lstStyle/>
          <a:p>
            <a:fld id="{1C29A1BC-FB9B-4E18-8EB6-25CCE0C481E0}" type="datetime1">
              <a:rPr lang="th-TH" smtClean="0"/>
              <a:t>13/06/61</a:t>
            </a:fld>
            <a:endParaRPr lang="en-US" dirty="0"/>
          </a:p>
        </p:txBody>
      </p:sp>
      <p:sp>
        <p:nvSpPr>
          <p:cNvPr id="5" name="Footer Placeholder 4">
            <a:extLst>
              <a:ext uri="{FF2B5EF4-FFF2-40B4-BE49-F238E27FC236}">
                <a16:creationId xmlns:a16="http://schemas.microsoft.com/office/drawing/2014/main" xmlns="" id="{FD38D71E-DEB1-4AFE-B7A4-75162AF02D60}"/>
              </a:ext>
            </a:extLst>
          </p:cNvPr>
          <p:cNvSpPr>
            <a:spLocks noGrp="1"/>
          </p:cNvSpPr>
          <p:nvPr>
            <p:ph type="ftr" sz="quarter" idx="11"/>
          </p:nvPr>
        </p:nvSpPr>
        <p:spPr/>
        <p:txBody>
          <a:bodyPr/>
          <a:lstStyle/>
          <a:p>
            <a:r>
              <a:rPr lang="th-TH" dirty="0"/>
              <a:t>การวางแผนและการบริหารโครงการ : </a:t>
            </a:r>
            <a:r>
              <a:rPr lang="th-TH" dirty="0" smtClean="0"/>
              <a:t>รศ.ดร.</a:t>
            </a:r>
            <a:r>
              <a:rPr lang="th-TH" dirty="0"/>
              <a:t>ปกรณ์ ปรียากร</a:t>
            </a:r>
            <a:endParaRPr lang="en-US" dirty="0"/>
          </a:p>
        </p:txBody>
      </p:sp>
      <p:sp>
        <p:nvSpPr>
          <p:cNvPr id="6" name="Slide Number Placeholder 5">
            <a:extLst>
              <a:ext uri="{FF2B5EF4-FFF2-40B4-BE49-F238E27FC236}">
                <a16:creationId xmlns:a16="http://schemas.microsoft.com/office/drawing/2014/main" xmlns="" id="{3D1221E3-178F-49EA-A780-3A9B6F899F8E}"/>
              </a:ext>
            </a:extLst>
          </p:cNvPr>
          <p:cNvSpPr>
            <a:spLocks noGrp="1"/>
          </p:cNvSpPr>
          <p:nvPr>
            <p:ph type="sldNum" sz="quarter" idx="12"/>
          </p:nvPr>
        </p:nvSpPr>
        <p:spPr/>
        <p:txBody>
          <a:bodyPr/>
          <a:lstStyle/>
          <a:p>
            <a:fld id="{C282B086-F66A-4C26-BA61-410FF86DE88D}" type="slidenum">
              <a:rPr lang="en-US" smtClean="0"/>
              <a:t>99</a:t>
            </a:fld>
            <a:endParaRPr lang="en-US" dirty="0"/>
          </a:p>
        </p:txBody>
      </p:sp>
    </p:spTree>
    <p:extLst>
      <p:ext uri="{BB962C8B-B14F-4D97-AF65-F5344CB8AC3E}">
        <p14:creationId xmlns:p14="http://schemas.microsoft.com/office/powerpoint/2010/main" val="789845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6634</Words>
  <Application>Microsoft Office PowerPoint</Application>
  <PresentationFormat>กำหนดเอง</PresentationFormat>
  <Paragraphs>1237</Paragraphs>
  <Slides>99</Slides>
  <Notes>74</Notes>
  <HiddenSlides>0</HiddenSlides>
  <MMClips>0</MMClips>
  <ScaleCrop>false</ScaleCrop>
  <HeadingPairs>
    <vt:vector size="6" baseType="variant">
      <vt:variant>
        <vt:lpstr>ชุดรูปแบบ</vt:lpstr>
      </vt:variant>
      <vt:variant>
        <vt:i4>1</vt:i4>
      </vt:variant>
      <vt:variant>
        <vt:lpstr>เซิร์ฟเวอร์ OLE ฝังตัว</vt:lpstr>
      </vt:variant>
      <vt:variant>
        <vt:i4>2</vt:i4>
      </vt:variant>
      <vt:variant>
        <vt:lpstr>ชื่อเรื่องภาพนิ่ง</vt:lpstr>
      </vt:variant>
      <vt:variant>
        <vt:i4>99</vt:i4>
      </vt:variant>
    </vt:vector>
  </HeadingPairs>
  <TitlesOfParts>
    <vt:vector size="102" baseType="lpstr">
      <vt:lpstr>Office Theme</vt:lpstr>
      <vt:lpstr>Clip</vt:lpstr>
      <vt:lpstr>Document</vt:lpstr>
      <vt:lpstr>การวางแผนและการบริหารโครงการอย่างมืออาชีพ</vt:lpstr>
      <vt:lpstr>จุดมุ่งหมายของการเรียนรู้</vt:lpstr>
      <vt:lpstr>งานนำเสนอ PowerPoint</vt:lpstr>
      <vt:lpstr>ข้อคิดเบื้องต้นที่น่าสนใจ</vt:lpstr>
      <vt:lpstr>ความจำเป็นที่ต้องจัดทำ โครงการเพื่อการบริหารการพัฒนา</vt:lpstr>
      <vt:lpstr>งานนำเสนอ PowerPoint</vt:lpstr>
      <vt:lpstr>งานนำเสนอ PowerPoint</vt:lpstr>
      <vt:lpstr>งานนำเสนอ PowerPoint</vt:lpstr>
      <vt:lpstr>ความจำเป็นที่ต้องจัดทำโครงการ                                                                  เพื่อการบริหารการพัฒนา</vt:lpstr>
      <vt:lpstr>งานนำเสนอ PowerPoint</vt:lpstr>
      <vt:lpstr>งานนำเสนอ PowerPoint</vt:lpstr>
      <vt:lpstr>งานนำเสนอ PowerPoint</vt:lpstr>
      <vt:lpstr>ประเภทของโครงการ</vt:lpstr>
      <vt:lpstr>คุณลักษณะและองค์ประกอบของโครงการ</vt:lpstr>
      <vt:lpstr>คุณลักษณะและองค์ประกอบของโครงการ</vt:lpstr>
      <vt:lpstr>Project Management Triangle</vt:lpstr>
      <vt:lpstr>งานนำเสนอ PowerPoint</vt:lpstr>
      <vt:lpstr>งานนำเสนอ PowerPoint</vt:lpstr>
      <vt:lpstr>วงจรการบริหารโครงการคืออะไร</vt:lpstr>
      <vt:lpstr>งานนำเสนอ PowerPoint</vt:lpstr>
      <vt:lpstr>องค์ประกอบของ TOR</vt:lpstr>
      <vt:lpstr>งานนำเสนอ PowerPoint</vt:lpstr>
      <vt:lpstr>เครื่องมือทางความคิดในการวางแผนโครงการ</vt:lpstr>
      <vt:lpstr>๑.กระบวนการแก้ปัญหา</vt:lpstr>
      <vt:lpstr>ความสัมพันธ์ระหว่างปัญหากับวัตถุประสงค์</vt:lpstr>
      <vt:lpstr>ความหมายของปัญหา</vt:lpstr>
      <vt:lpstr>งานนำเสนอ PowerPoint</vt:lpstr>
      <vt:lpstr>งานนำเสนอ PowerPoint</vt:lpstr>
      <vt:lpstr>งานนำเสนอ PowerPoint</vt:lpstr>
      <vt:lpstr>ข้อพิจารณาเกี่ยวกับวิธีการที่กำหนด</vt:lpstr>
      <vt:lpstr>๒. กระบวนการและเนื้อหาของวิธีการ</vt:lpstr>
      <vt:lpstr>ข้อพิจารณาเกี่ยวกับการกำหนดวิธีการ</vt:lpstr>
      <vt:lpstr>ข้อพิจารณาเกี่ยวกับการกำหนดวิธีการ</vt:lpstr>
      <vt:lpstr>งานนำเสนอ PowerPoint</vt:lpstr>
      <vt:lpstr>งานนำเสนอ PowerPoint</vt:lpstr>
      <vt:lpstr>ความคิดสร้างสรรค์</vt:lpstr>
      <vt:lpstr>งานนำเสนอ PowerPoint</vt:lpstr>
      <vt:lpstr>สรุปภาพรวมของกระบวนการวางแผน                             และการตัดสินใจ</vt:lpstr>
      <vt:lpstr>งานนำเสนอ PowerPoint</vt:lpstr>
      <vt:lpstr>งานนำเสนอ PowerPoint</vt:lpstr>
      <vt:lpstr>การวางแผนโครงการเบื้องต้น:คิดจากขวาไปซ้าย</vt:lpstr>
      <vt:lpstr>          </vt:lpstr>
      <vt:lpstr>ส่วนที่สี่: การจัดทำเอกสารโครงการ</vt:lpstr>
      <vt:lpstr>การจัดทำเอกสารโครงการโดยใช้แนวคิด Logical Framework</vt:lpstr>
      <vt:lpstr>การจัดทำเอกสารโครงการโดยใช้แนวคิดLogical Framework</vt:lpstr>
      <vt:lpstr>การจัดทำตาราง Log Frame</vt:lpstr>
      <vt:lpstr>งานนำเสนอ PowerPoint</vt:lpstr>
      <vt:lpstr>งานนำเสนอ PowerPoint</vt:lpstr>
      <vt:lpstr>งานนำเสนอ PowerPoint</vt:lpstr>
      <vt:lpstr>งานนำเสนอ PowerPoint</vt:lpstr>
      <vt:lpstr>องค์ประกอบของแผนโครงการ</vt:lpstr>
      <vt:lpstr>งานนำเสนอ PowerPoint</vt:lpstr>
      <vt:lpstr>การจัดทำเอกสารโครงการ</vt:lpstr>
      <vt:lpstr>การจัดทำเอกสารโครงการ</vt:lpstr>
      <vt:lpstr>การจัดทำเอกสารโครงการ</vt:lpstr>
      <vt:lpstr>งานนำเสนอ PowerPoint</vt:lpstr>
      <vt:lpstr>การวางระบบการจัดการโครงการ               (Project Management System)</vt:lpstr>
      <vt:lpstr>องค์ประกอบของ ระบบการจัดการโครงการ</vt:lpstr>
      <vt:lpstr>งานนำเสนอ PowerPoint</vt:lpstr>
      <vt:lpstr>คำอธิบายเทคนิคเกี่ยวกับการควบคุม</vt:lpstr>
      <vt:lpstr>ความรู้เกี่ยวกับการจัดองค์กรโครงการ</vt:lpstr>
      <vt:lpstr>งานนำเสนอ PowerPoint</vt:lpstr>
      <vt:lpstr>งานนำเสนอ PowerPoint</vt:lpstr>
      <vt:lpstr>งานนำเสนอ PowerPoint</vt:lpstr>
      <vt:lpstr>สรุประบบการจัดการโครงการ</vt:lpstr>
      <vt:lpstr>การวัดความสำเร็จในการจัดการโครงการ</vt:lpstr>
      <vt:lpstr>ความสัมพันธ์ระหว่างตัวชี้วัดที่สำคัญของโครงการ</vt:lpstr>
      <vt:lpstr>ตัวแบบสิบสองปัจจัยที่มีผลต่อการสร้างความสำเร็จ</vt:lpstr>
      <vt:lpstr>ปัจจัยที่มีผลต่อความสำเร็จ</vt:lpstr>
      <vt:lpstr>ปัจจัยที่มีผลต่อความสำเร็จ</vt:lpstr>
      <vt:lpstr>ปัจจัยที่มีผลต่อความสำเร็จ</vt:lpstr>
      <vt:lpstr>ปัจจัยที่มีผลต่อความสำเร็จ</vt:lpstr>
      <vt:lpstr>ปัจจัยที่มีผลต่อความสำเร็จ</vt:lpstr>
      <vt:lpstr>ปัจจัยที่มีผลต่อความสำเร็จ</vt:lpstr>
      <vt:lpstr>ปัจจัยที่มีผลต่อความสำเร็จ</vt:lpstr>
      <vt:lpstr>ปัจจัยที่มีผลต่อความสำเร็จ</vt:lpstr>
      <vt:lpstr>ปัจจัยที่มีผลต่อความสำเร็จ</vt:lpstr>
      <vt:lpstr>งานนำเสนอ PowerPoint</vt:lpstr>
      <vt:lpstr>ปัจจัยที่มีผลต่อความสำเร็จ</vt:lpstr>
      <vt:lpstr>ปัจจัยที่มีผลต่อความสำเร็จ</vt:lpstr>
      <vt:lpstr>งานนำเสนอ PowerPoint</vt:lpstr>
      <vt:lpstr>งานนำเสนอ PowerPoint</vt:lpstr>
      <vt:lpstr>ความสำคัญของการติดตามและการควบคุม</vt:lpstr>
      <vt:lpstr>การติดตามงานทำให้ผู้บริหารทราบและรับรู้ข้อมูลในการจัดการผลการปฏิบัติงาน</vt:lpstr>
      <vt:lpstr>การปรับปรุงแก้ไขเป็นการพิจารณา</vt:lpstr>
      <vt:lpstr>พิจารณากฎทางการบริหารที่น่าสนใจ</vt:lpstr>
      <vt:lpstr>องค์ประกอบสำคัญของ       การควบคุม</vt:lpstr>
      <vt:lpstr>การจัดวางระบบการควบคุม</vt:lpstr>
      <vt:lpstr>การจัดวางระบบการควบคุม</vt:lpstr>
      <vt:lpstr>งานนำเสนอ PowerPoint</vt:lpstr>
      <vt:lpstr>งานนำเสนอ PowerPoint</vt:lpstr>
      <vt:lpstr>บทบาทและพฤติกรรมของบุคคล ในระบบการควบคุม</vt:lpstr>
      <vt:lpstr>หัวใจสำคัญของการควบคุม: ทรัพยากร (Inputs) กระบวนการ (Processes) และผลผลิต (Outputs)</vt:lpstr>
      <vt:lpstr>ข้อสังเกตที่น่าสนใจบางประการ</vt:lpstr>
      <vt:lpstr>กำหนดระบบและรูปแบบการรายงานโครงการ</vt:lpstr>
      <vt:lpstr>กำหนดระบบการสื่อสาร</vt:lpstr>
      <vt:lpstr>กำหนดระบบอำนาจหน้าที่และความรับผิดชอบ</vt:lpstr>
      <vt:lpstr>สรุปขั้นตอนการควบคุมโครงการ</vt:lpstr>
      <vt:lpstr>Thank you for your attention 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ปกรณ์ ปรียากร</dc:creator>
  <cp:lastModifiedBy>windows</cp:lastModifiedBy>
  <cp:revision>75</cp:revision>
  <cp:lastPrinted>2018-06-13T04:45:57Z</cp:lastPrinted>
  <dcterms:created xsi:type="dcterms:W3CDTF">2018-02-14T06:06:37Z</dcterms:created>
  <dcterms:modified xsi:type="dcterms:W3CDTF">2018-06-13T04:54:51Z</dcterms:modified>
</cp:coreProperties>
</file>